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theme/theme3.xml" ContentType="application/vnd.openxmlformats-officedocument.theme+xml"/>
  <Override PartName="/ppt/slideLayouts/slideLayout4.xml" ContentType="application/vnd.openxmlformats-officedocument.presentationml.slideLayout+xml"/>
  <Override PartName="/ppt/theme/theme4.xml" ContentType="application/vnd.openxmlformats-officedocument.theme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75" r:id="rId1"/>
    <p:sldMasterId id="2147483778" r:id="rId2"/>
    <p:sldMasterId id="2147483780" r:id="rId3"/>
    <p:sldMasterId id="2147483782" r:id="rId4"/>
    <p:sldMasterId id="2147483751" r:id="rId5"/>
  </p:sldMasterIdLst>
  <p:notesMasterIdLst>
    <p:notesMasterId r:id="rId27"/>
  </p:notesMasterIdLst>
  <p:handoutMasterIdLst>
    <p:handoutMasterId r:id="rId28"/>
  </p:handoutMasterIdLst>
  <p:sldIdLst>
    <p:sldId id="604" r:id="rId6"/>
    <p:sldId id="309" r:id="rId7"/>
    <p:sldId id="666" r:id="rId8"/>
    <p:sldId id="665" r:id="rId9"/>
    <p:sldId id="641" r:id="rId10"/>
    <p:sldId id="399" r:id="rId11"/>
    <p:sldId id="619" r:id="rId12"/>
    <p:sldId id="669" r:id="rId13"/>
    <p:sldId id="670" r:id="rId14"/>
    <p:sldId id="673" r:id="rId15"/>
    <p:sldId id="672" r:id="rId16"/>
    <p:sldId id="674" r:id="rId17"/>
    <p:sldId id="676" r:id="rId18"/>
    <p:sldId id="677" r:id="rId19"/>
    <p:sldId id="675" r:id="rId20"/>
    <p:sldId id="679" r:id="rId21"/>
    <p:sldId id="678" r:id="rId22"/>
    <p:sldId id="671" r:id="rId23"/>
    <p:sldId id="632" r:id="rId24"/>
    <p:sldId id="377" r:id="rId25"/>
    <p:sldId id="647" r:id="rId2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42">
          <p15:clr>
            <a:srgbClr val="A4A3A4"/>
          </p15:clr>
        </p15:guide>
        <p15:guide id="2" pos="2875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9E0000"/>
    <a:srgbClr val="30F030"/>
    <a:srgbClr val="B70F20"/>
    <a:srgbClr val="000000"/>
    <a:srgbClr val="BF152F"/>
    <a:srgbClr val="BB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BB495E8-A0B1-4DCC-A177-A7B7214C6424}" v="570" dt="2024-03-13T10:43:32.052"/>
    <p1510:client id="{DC47037C-445D-4643-9908-9ADF8F1EED2C}" v="3" dt="2024-03-13T16:11:06.91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 autoAdjust="0"/>
    <p:restoredTop sz="87211" autoAdjust="0"/>
  </p:normalViewPr>
  <p:slideViewPr>
    <p:cSldViewPr snapToGrid="0" snapToObjects="1">
      <p:cViewPr varScale="1">
        <p:scale>
          <a:sx n="111" d="100"/>
          <a:sy n="111" d="100"/>
        </p:scale>
        <p:origin x="2224" y="192"/>
      </p:cViewPr>
      <p:guideLst>
        <p:guide orient="horz" pos="1142"/>
        <p:guide pos="2875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11" d="100"/>
          <a:sy n="111" d="100"/>
        </p:scale>
        <p:origin x="-3944" y="-104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microsoft.com/office/2015/10/relationships/revisionInfo" Target="revisionInfo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microsoft.com/office/2016/11/relationships/changesInfo" Target="changesInfos/changesInfo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Relationship Id="rId8" Type="http://schemas.openxmlformats.org/officeDocument/2006/relationships/slide" Target="slides/slide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aul, Pierce" userId="b99b344a-5275-4e26-bb83-c1a3942b8956" providerId="ADAL" clId="{7BB495E8-A0B1-4DCC-A177-A7B7214C6424}"/>
    <pc:docChg chg="undo custSel addSld delSld modSld sldOrd">
      <pc:chgData name="Paul, Pierce" userId="b99b344a-5275-4e26-bb83-c1a3942b8956" providerId="ADAL" clId="{7BB495E8-A0B1-4DCC-A177-A7B7214C6424}" dt="2024-03-13T10:47:50.937" v="2174" actId="20577"/>
      <pc:docMkLst>
        <pc:docMk/>
      </pc:docMkLst>
      <pc:sldChg chg="ord">
        <pc:chgData name="Paul, Pierce" userId="b99b344a-5275-4e26-bb83-c1a3942b8956" providerId="ADAL" clId="{7BB495E8-A0B1-4DCC-A177-A7B7214C6424}" dt="2024-03-13T03:32:45.160" v="534"/>
        <pc:sldMkLst>
          <pc:docMk/>
          <pc:sldMk cId="588905321" sldId="399"/>
        </pc:sldMkLst>
      </pc:sldChg>
      <pc:sldChg chg="modSp mod">
        <pc:chgData name="Paul, Pierce" userId="b99b344a-5275-4e26-bb83-c1a3942b8956" providerId="ADAL" clId="{7BB495E8-A0B1-4DCC-A177-A7B7214C6424}" dt="2024-03-13T02:30:51.500" v="80" actId="1036"/>
        <pc:sldMkLst>
          <pc:docMk/>
          <pc:sldMk cId="3225429394" sldId="604"/>
        </pc:sldMkLst>
        <pc:spChg chg="mod">
          <ac:chgData name="Paul, Pierce" userId="b99b344a-5275-4e26-bb83-c1a3942b8956" providerId="ADAL" clId="{7BB495E8-A0B1-4DCC-A177-A7B7214C6424}" dt="2024-03-13T02:30:51.500" v="80" actId="1036"/>
          <ac:spMkLst>
            <pc:docMk/>
            <pc:sldMk cId="3225429394" sldId="604"/>
            <ac:spMk id="4" creationId="{88DEAFDD-3D55-4476-9901-AE7EC1A0D79B}"/>
          </ac:spMkLst>
        </pc:spChg>
      </pc:sldChg>
      <pc:sldChg chg="addSp modSp mod">
        <pc:chgData name="Paul, Pierce" userId="b99b344a-5275-4e26-bb83-c1a3942b8956" providerId="ADAL" clId="{7BB495E8-A0B1-4DCC-A177-A7B7214C6424}" dt="2024-03-13T10:30:10.556" v="2145" actId="20577"/>
        <pc:sldMkLst>
          <pc:docMk/>
          <pc:sldMk cId="1427507663" sldId="619"/>
        </pc:sldMkLst>
        <pc:spChg chg="add mod">
          <ac:chgData name="Paul, Pierce" userId="b99b344a-5275-4e26-bb83-c1a3942b8956" providerId="ADAL" clId="{7BB495E8-A0B1-4DCC-A177-A7B7214C6424}" dt="2024-03-13T05:23:48.564" v="1903" actId="1582"/>
          <ac:spMkLst>
            <pc:docMk/>
            <pc:sldMk cId="1427507663" sldId="619"/>
            <ac:spMk id="2" creationId="{0BED59A1-7CB3-0DCE-701A-4AA423817FE6}"/>
          </ac:spMkLst>
        </pc:spChg>
        <pc:spChg chg="add mod">
          <ac:chgData name="Paul, Pierce" userId="b99b344a-5275-4e26-bb83-c1a3942b8956" providerId="ADAL" clId="{7BB495E8-A0B1-4DCC-A177-A7B7214C6424}" dt="2024-03-13T05:24:13.396" v="1986" actId="1038"/>
          <ac:spMkLst>
            <pc:docMk/>
            <pc:sldMk cId="1427507663" sldId="619"/>
            <ac:spMk id="3" creationId="{13D7A9CC-CF8B-09D2-435F-DB51DADF9C22}"/>
          </ac:spMkLst>
        </pc:spChg>
        <pc:spChg chg="add mod">
          <ac:chgData name="Paul, Pierce" userId="b99b344a-5275-4e26-bb83-c1a3942b8956" providerId="ADAL" clId="{7BB495E8-A0B1-4DCC-A177-A7B7214C6424}" dt="2024-03-13T05:24:29.555" v="1990" actId="1038"/>
          <ac:spMkLst>
            <pc:docMk/>
            <pc:sldMk cId="1427507663" sldId="619"/>
            <ac:spMk id="4" creationId="{BE1662CB-2300-859D-54CF-44023357E16E}"/>
          </ac:spMkLst>
        </pc:spChg>
        <pc:graphicFrameChg chg="mod modGraphic">
          <ac:chgData name="Paul, Pierce" userId="b99b344a-5275-4e26-bb83-c1a3942b8956" providerId="ADAL" clId="{7BB495E8-A0B1-4DCC-A177-A7B7214C6424}" dt="2024-03-13T10:30:10.556" v="2145" actId="20577"/>
          <ac:graphicFrameMkLst>
            <pc:docMk/>
            <pc:sldMk cId="1427507663" sldId="619"/>
            <ac:graphicFrameMk id="26" creationId="{ED08CA7F-4832-4FBD-A349-2B59AFC0D1CA}"/>
          </ac:graphicFrameMkLst>
        </pc:graphicFrameChg>
      </pc:sldChg>
      <pc:sldChg chg="addSp delSp modSp mod">
        <pc:chgData name="Paul, Pierce" userId="b99b344a-5275-4e26-bb83-c1a3942b8956" providerId="ADAL" clId="{7BB495E8-A0B1-4DCC-A177-A7B7214C6424}" dt="2024-03-13T04:22:47.955" v="1070" actId="1036"/>
        <pc:sldMkLst>
          <pc:docMk/>
          <pc:sldMk cId="313875424" sldId="632"/>
        </pc:sldMkLst>
        <pc:spChg chg="add mod">
          <ac:chgData name="Paul, Pierce" userId="b99b344a-5275-4e26-bb83-c1a3942b8956" providerId="ADAL" clId="{7BB495E8-A0B1-4DCC-A177-A7B7214C6424}" dt="2024-03-13T04:22:47.955" v="1070" actId="1036"/>
          <ac:spMkLst>
            <pc:docMk/>
            <pc:sldMk cId="313875424" sldId="632"/>
            <ac:spMk id="9" creationId="{CDAA2DFC-E57D-BCF8-95D7-CF91FA41A64D}"/>
          </ac:spMkLst>
        </pc:spChg>
        <pc:spChg chg="add mod">
          <ac:chgData name="Paul, Pierce" userId="b99b344a-5275-4e26-bb83-c1a3942b8956" providerId="ADAL" clId="{7BB495E8-A0B1-4DCC-A177-A7B7214C6424}" dt="2024-03-13T04:22:47.955" v="1070" actId="1036"/>
          <ac:spMkLst>
            <pc:docMk/>
            <pc:sldMk cId="313875424" sldId="632"/>
            <ac:spMk id="12" creationId="{CB39CBA1-8AC2-A1D9-DA69-02B7D33A6E5A}"/>
          </ac:spMkLst>
        </pc:spChg>
        <pc:spChg chg="add mod">
          <ac:chgData name="Paul, Pierce" userId="b99b344a-5275-4e26-bb83-c1a3942b8956" providerId="ADAL" clId="{7BB495E8-A0B1-4DCC-A177-A7B7214C6424}" dt="2024-03-13T04:22:47.955" v="1070" actId="1036"/>
          <ac:spMkLst>
            <pc:docMk/>
            <pc:sldMk cId="313875424" sldId="632"/>
            <ac:spMk id="14" creationId="{0661E316-BCF0-EBFB-1729-CFA1946BBAF1}"/>
          </ac:spMkLst>
        </pc:spChg>
        <pc:spChg chg="add mod">
          <ac:chgData name="Paul, Pierce" userId="b99b344a-5275-4e26-bb83-c1a3942b8956" providerId="ADAL" clId="{7BB495E8-A0B1-4DCC-A177-A7B7214C6424}" dt="2024-03-13T04:22:47.955" v="1070" actId="1036"/>
          <ac:spMkLst>
            <pc:docMk/>
            <pc:sldMk cId="313875424" sldId="632"/>
            <ac:spMk id="17" creationId="{D7E324FB-080F-7B3D-580C-EF03ACC2E407}"/>
          </ac:spMkLst>
        </pc:spChg>
        <pc:picChg chg="mod">
          <ac:chgData name="Paul, Pierce" userId="b99b344a-5275-4e26-bb83-c1a3942b8956" providerId="ADAL" clId="{7BB495E8-A0B1-4DCC-A177-A7B7214C6424}" dt="2024-03-13T04:22:26.317" v="1026" actId="14100"/>
          <ac:picMkLst>
            <pc:docMk/>
            <pc:sldMk cId="313875424" sldId="632"/>
            <ac:picMk id="2" creationId="{2D3029EB-3868-41EF-8D26-58A534C77283}"/>
          </ac:picMkLst>
        </pc:picChg>
        <pc:picChg chg="add mod">
          <ac:chgData name="Paul, Pierce" userId="b99b344a-5275-4e26-bb83-c1a3942b8956" providerId="ADAL" clId="{7BB495E8-A0B1-4DCC-A177-A7B7214C6424}" dt="2024-03-13T04:14:53.836" v="775" actId="1076"/>
          <ac:picMkLst>
            <pc:docMk/>
            <pc:sldMk cId="313875424" sldId="632"/>
            <ac:picMk id="3" creationId="{CF5B263A-6DDC-A899-E7BD-D1CCB68FC9C3}"/>
          </ac:picMkLst>
        </pc:picChg>
        <pc:picChg chg="add mod">
          <ac:chgData name="Paul, Pierce" userId="b99b344a-5275-4e26-bb83-c1a3942b8956" providerId="ADAL" clId="{7BB495E8-A0B1-4DCC-A177-A7B7214C6424}" dt="2024-03-13T04:14:53.836" v="775" actId="1076"/>
          <ac:picMkLst>
            <pc:docMk/>
            <pc:sldMk cId="313875424" sldId="632"/>
            <ac:picMk id="4" creationId="{F375CA29-DD90-6C0F-6A45-C83F9E137812}"/>
          </ac:picMkLst>
        </pc:picChg>
        <pc:picChg chg="mod">
          <ac:chgData name="Paul, Pierce" userId="b99b344a-5275-4e26-bb83-c1a3942b8956" providerId="ADAL" clId="{7BB495E8-A0B1-4DCC-A177-A7B7214C6424}" dt="2024-03-13T04:22:22.177" v="1025" actId="14100"/>
          <ac:picMkLst>
            <pc:docMk/>
            <pc:sldMk cId="313875424" sldId="632"/>
            <ac:picMk id="5" creationId="{AB696DB6-C368-4770-972C-83A20EB6D696}"/>
          </ac:picMkLst>
        </pc:picChg>
        <pc:picChg chg="mod">
          <ac:chgData name="Paul, Pierce" userId="b99b344a-5275-4e26-bb83-c1a3942b8956" providerId="ADAL" clId="{7BB495E8-A0B1-4DCC-A177-A7B7214C6424}" dt="2024-03-13T04:22:17.781" v="1024" actId="1038"/>
          <ac:picMkLst>
            <pc:docMk/>
            <pc:sldMk cId="313875424" sldId="632"/>
            <ac:picMk id="6" creationId="{AFD8B190-1C68-4AB3-A92C-727FFE389116}"/>
          </ac:picMkLst>
        </pc:picChg>
        <pc:picChg chg="add mod">
          <ac:chgData name="Paul, Pierce" userId="b99b344a-5275-4e26-bb83-c1a3942b8956" providerId="ADAL" clId="{7BB495E8-A0B1-4DCC-A177-A7B7214C6424}" dt="2024-03-13T04:22:47.955" v="1070" actId="1036"/>
          <ac:picMkLst>
            <pc:docMk/>
            <pc:sldMk cId="313875424" sldId="632"/>
            <ac:picMk id="8" creationId="{56DFD6EC-2B3A-D24F-74F1-E406AAEFC9A8}"/>
          </ac:picMkLst>
        </pc:picChg>
        <pc:picChg chg="add mod">
          <ac:chgData name="Paul, Pierce" userId="b99b344a-5275-4e26-bb83-c1a3942b8956" providerId="ADAL" clId="{7BB495E8-A0B1-4DCC-A177-A7B7214C6424}" dt="2024-03-13T04:15:39.488" v="778"/>
          <ac:picMkLst>
            <pc:docMk/>
            <pc:sldMk cId="313875424" sldId="632"/>
            <ac:picMk id="10" creationId="{E8FD884B-BD09-D875-A562-46E7A357D9AB}"/>
          </ac:picMkLst>
        </pc:picChg>
        <pc:picChg chg="add mod">
          <ac:chgData name="Paul, Pierce" userId="b99b344a-5275-4e26-bb83-c1a3942b8956" providerId="ADAL" clId="{7BB495E8-A0B1-4DCC-A177-A7B7214C6424}" dt="2024-03-13T04:22:47.955" v="1070" actId="1036"/>
          <ac:picMkLst>
            <pc:docMk/>
            <pc:sldMk cId="313875424" sldId="632"/>
            <ac:picMk id="11" creationId="{0FB9C004-EDBE-C823-20EF-061D714704FF}"/>
          </ac:picMkLst>
        </pc:picChg>
        <pc:picChg chg="add mod modCrop">
          <ac:chgData name="Paul, Pierce" userId="b99b344a-5275-4e26-bb83-c1a3942b8956" providerId="ADAL" clId="{7BB495E8-A0B1-4DCC-A177-A7B7214C6424}" dt="2024-03-13T04:22:47.955" v="1070" actId="1036"/>
          <ac:picMkLst>
            <pc:docMk/>
            <pc:sldMk cId="313875424" sldId="632"/>
            <ac:picMk id="13" creationId="{20D6F9E0-B8F5-0F80-7CCB-248BEE3D27DF}"/>
          </ac:picMkLst>
        </pc:picChg>
        <pc:picChg chg="add mod modCrop">
          <ac:chgData name="Paul, Pierce" userId="b99b344a-5275-4e26-bb83-c1a3942b8956" providerId="ADAL" clId="{7BB495E8-A0B1-4DCC-A177-A7B7214C6424}" dt="2024-03-13T04:22:47.955" v="1070" actId="1036"/>
          <ac:picMkLst>
            <pc:docMk/>
            <pc:sldMk cId="313875424" sldId="632"/>
            <ac:picMk id="16" creationId="{447819B0-0D6D-1DDC-D12C-B009CB97D68E}"/>
          </ac:picMkLst>
        </pc:picChg>
        <pc:picChg chg="del">
          <ac:chgData name="Paul, Pierce" userId="b99b344a-5275-4e26-bb83-c1a3942b8956" providerId="ADAL" clId="{7BB495E8-A0B1-4DCC-A177-A7B7214C6424}" dt="2024-03-13T04:13:34.497" v="772" actId="478"/>
          <ac:picMkLst>
            <pc:docMk/>
            <pc:sldMk cId="313875424" sldId="632"/>
            <ac:picMk id="1026" creationId="{71939E58-B034-DDF1-A760-53E896B19F0D}"/>
          </ac:picMkLst>
        </pc:picChg>
      </pc:sldChg>
      <pc:sldChg chg="del">
        <pc:chgData name="Paul, Pierce" userId="b99b344a-5275-4e26-bb83-c1a3942b8956" providerId="ADAL" clId="{7BB495E8-A0B1-4DCC-A177-A7B7214C6424}" dt="2024-03-13T03:14:21.466" v="274" actId="47"/>
        <pc:sldMkLst>
          <pc:docMk/>
          <pc:sldMk cId="4141574085" sldId="633"/>
        </pc:sldMkLst>
      </pc:sldChg>
      <pc:sldChg chg="del">
        <pc:chgData name="Paul, Pierce" userId="b99b344a-5275-4e26-bb83-c1a3942b8956" providerId="ADAL" clId="{7BB495E8-A0B1-4DCC-A177-A7B7214C6424}" dt="2024-03-13T03:13:42.981" v="272" actId="47"/>
        <pc:sldMkLst>
          <pc:docMk/>
          <pc:sldMk cId="1444136223" sldId="634"/>
        </pc:sldMkLst>
      </pc:sldChg>
      <pc:sldChg chg="del">
        <pc:chgData name="Paul, Pierce" userId="b99b344a-5275-4e26-bb83-c1a3942b8956" providerId="ADAL" clId="{7BB495E8-A0B1-4DCC-A177-A7B7214C6424}" dt="2024-03-13T05:21:46.771" v="1899" actId="47"/>
        <pc:sldMkLst>
          <pc:docMk/>
          <pc:sldMk cId="992546944" sldId="635"/>
        </pc:sldMkLst>
      </pc:sldChg>
      <pc:sldChg chg="modSp del mod">
        <pc:chgData name="Paul, Pierce" userId="b99b344a-5275-4e26-bb83-c1a3942b8956" providerId="ADAL" clId="{7BB495E8-A0B1-4DCC-A177-A7B7214C6424}" dt="2024-03-13T05:21:46.771" v="1899" actId="47"/>
        <pc:sldMkLst>
          <pc:docMk/>
          <pc:sldMk cId="3061281384" sldId="636"/>
        </pc:sldMkLst>
        <pc:spChg chg="mod">
          <ac:chgData name="Paul, Pierce" userId="b99b344a-5275-4e26-bb83-c1a3942b8956" providerId="ADAL" clId="{7BB495E8-A0B1-4DCC-A177-A7B7214C6424}" dt="2024-03-13T05:13:09.416" v="1898" actId="20577"/>
          <ac:spMkLst>
            <pc:docMk/>
            <pc:sldMk cId="3061281384" sldId="636"/>
            <ac:spMk id="4" creationId="{30D601DA-40E6-913A-1E24-64D999AFEE39}"/>
          </ac:spMkLst>
        </pc:spChg>
      </pc:sldChg>
      <pc:sldChg chg="del">
        <pc:chgData name="Paul, Pierce" userId="b99b344a-5275-4e26-bb83-c1a3942b8956" providerId="ADAL" clId="{7BB495E8-A0B1-4DCC-A177-A7B7214C6424}" dt="2024-03-13T04:13:27.233" v="771" actId="47"/>
        <pc:sldMkLst>
          <pc:docMk/>
          <pc:sldMk cId="4280028561" sldId="637"/>
        </pc:sldMkLst>
      </pc:sldChg>
      <pc:sldChg chg="del">
        <pc:chgData name="Paul, Pierce" userId="b99b344a-5275-4e26-bb83-c1a3942b8956" providerId="ADAL" clId="{7BB495E8-A0B1-4DCC-A177-A7B7214C6424}" dt="2024-03-13T04:13:27.233" v="771" actId="47"/>
        <pc:sldMkLst>
          <pc:docMk/>
          <pc:sldMk cId="1758835397" sldId="638"/>
        </pc:sldMkLst>
      </pc:sldChg>
      <pc:sldChg chg="del">
        <pc:chgData name="Paul, Pierce" userId="b99b344a-5275-4e26-bb83-c1a3942b8956" providerId="ADAL" clId="{7BB495E8-A0B1-4DCC-A177-A7B7214C6424}" dt="2024-03-13T03:12:37.869" v="271" actId="47"/>
        <pc:sldMkLst>
          <pc:docMk/>
          <pc:sldMk cId="3102617310" sldId="639"/>
        </pc:sldMkLst>
      </pc:sldChg>
      <pc:sldChg chg="del">
        <pc:chgData name="Paul, Pierce" userId="b99b344a-5275-4e26-bb83-c1a3942b8956" providerId="ADAL" clId="{7BB495E8-A0B1-4DCC-A177-A7B7214C6424}" dt="2024-03-13T03:12:37.869" v="271" actId="47"/>
        <pc:sldMkLst>
          <pc:docMk/>
          <pc:sldMk cId="3981745618" sldId="640"/>
        </pc:sldMkLst>
      </pc:sldChg>
      <pc:sldChg chg="addSp delSp modSp mod">
        <pc:chgData name="Paul, Pierce" userId="b99b344a-5275-4e26-bb83-c1a3942b8956" providerId="ADAL" clId="{7BB495E8-A0B1-4DCC-A177-A7B7214C6424}" dt="2024-03-13T05:55:47.227" v="2134" actId="20577"/>
        <pc:sldMkLst>
          <pc:docMk/>
          <pc:sldMk cId="420256402" sldId="641"/>
        </pc:sldMkLst>
        <pc:spChg chg="mod">
          <ac:chgData name="Paul, Pierce" userId="b99b344a-5275-4e26-bb83-c1a3942b8956" providerId="ADAL" clId="{7BB495E8-A0B1-4DCC-A177-A7B7214C6424}" dt="2024-03-13T05:55:47.227" v="2134" actId="20577"/>
          <ac:spMkLst>
            <pc:docMk/>
            <pc:sldMk cId="420256402" sldId="641"/>
            <ac:spMk id="2" creationId="{E1AE611A-1D6B-AB0A-F988-73E40139849C}"/>
          </ac:spMkLst>
        </pc:spChg>
        <pc:picChg chg="add del mod ord">
          <ac:chgData name="Paul, Pierce" userId="b99b344a-5275-4e26-bb83-c1a3942b8956" providerId="ADAL" clId="{7BB495E8-A0B1-4DCC-A177-A7B7214C6424}" dt="2024-03-13T03:54:12.914" v="632" actId="478"/>
          <ac:picMkLst>
            <pc:docMk/>
            <pc:sldMk cId="420256402" sldId="641"/>
            <ac:picMk id="3" creationId="{D1C0CB18-242B-D69E-6BAC-9FACD89F9A3D}"/>
          </ac:picMkLst>
        </pc:picChg>
        <pc:picChg chg="add mod">
          <ac:chgData name="Paul, Pierce" userId="b99b344a-5275-4e26-bb83-c1a3942b8956" providerId="ADAL" clId="{7BB495E8-A0B1-4DCC-A177-A7B7214C6424}" dt="2024-03-13T03:27:19.536" v="492" actId="1076"/>
          <ac:picMkLst>
            <pc:docMk/>
            <pc:sldMk cId="420256402" sldId="641"/>
            <ac:picMk id="4" creationId="{8BE0C009-2717-1A45-B1AE-2EACBD247682}"/>
          </ac:picMkLst>
        </pc:picChg>
        <pc:picChg chg="add mod">
          <ac:chgData name="Paul, Pierce" userId="b99b344a-5275-4e26-bb83-c1a3942b8956" providerId="ADAL" clId="{7BB495E8-A0B1-4DCC-A177-A7B7214C6424}" dt="2024-03-13T03:55:04.431" v="636" actId="12788"/>
          <ac:picMkLst>
            <pc:docMk/>
            <pc:sldMk cId="420256402" sldId="641"/>
            <ac:picMk id="5" creationId="{7DB1BB10-7C34-7989-36E9-237F8A1EBC45}"/>
          </ac:picMkLst>
        </pc:picChg>
        <pc:picChg chg="add mod">
          <ac:chgData name="Paul, Pierce" userId="b99b344a-5275-4e26-bb83-c1a3942b8956" providerId="ADAL" clId="{7BB495E8-A0B1-4DCC-A177-A7B7214C6424}" dt="2024-03-13T03:54:15.167" v="633"/>
          <ac:picMkLst>
            <pc:docMk/>
            <pc:sldMk cId="420256402" sldId="641"/>
            <ac:picMk id="6" creationId="{553CD7A5-FBCC-4E66-FF55-732F7C29C68E}"/>
          </ac:picMkLst>
        </pc:picChg>
        <pc:picChg chg="add mod">
          <ac:chgData name="Paul, Pierce" userId="b99b344a-5275-4e26-bb83-c1a3942b8956" providerId="ADAL" clId="{7BB495E8-A0B1-4DCC-A177-A7B7214C6424}" dt="2024-03-13T03:54:15.167" v="633"/>
          <ac:picMkLst>
            <pc:docMk/>
            <pc:sldMk cId="420256402" sldId="641"/>
            <ac:picMk id="7" creationId="{D3D04E73-140C-C7C0-38FA-4D222EB101B7}"/>
          </ac:picMkLst>
        </pc:picChg>
      </pc:sldChg>
      <pc:sldChg chg="del">
        <pc:chgData name="Paul, Pierce" userId="b99b344a-5275-4e26-bb83-c1a3942b8956" providerId="ADAL" clId="{7BB495E8-A0B1-4DCC-A177-A7B7214C6424}" dt="2024-03-13T04:13:27.233" v="771" actId="47"/>
        <pc:sldMkLst>
          <pc:docMk/>
          <pc:sldMk cId="1637215070" sldId="642"/>
        </pc:sldMkLst>
      </pc:sldChg>
      <pc:sldChg chg="del">
        <pc:chgData name="Paul, Pierce" userId="b99b344a-5275-4e26-bb83-c1a3942b8956" providerId="ADAL" clId="{7BB495E8-A0B1-4DCC-A177-A7B7214C6424}" dt="2024-03-13T03:12:37.869" v="271" actId="47"/>
        <pc:sldMkLst>
          <pc:docMk/>
          <pc:sldMk cId="358326902" sldId="643"/>
        </pc:sldMkLst>
      </pc:sldChg>
      <pc:sldChg chg="del">
        <pc:chgData name="Paul, Pierce" userId="b99b344a-5275-4e26-bb83-c1a3942b8956" providerId="ADAL" clId="{7BB495E8-A0B1-4DCC-A177-A7B7214C6424}" dt="2024-03-13T03:12:37.869" v="271" actId="47"/>
        <pc:sldMkLst>
          <pc:docMk/>
          <pc:sldMk cId="3484958590" sldId="644"/>
        </pc:sldMkLst>
      </pc:sldChg>
      <pc:sldChg chg="del">
        <pc:chgData name="Paul, Pierce" userId="b99b344a-5275-4e26-bb83-c1a3942b8956" providerId="ADAL" clId="{7BB495E8-A0B1-4DCC-A177-A7B7214C6424}" dt="2024-03-13T03:12:37.869" v="271" actId="47"/>
        <pc:sldMkLst>
          <pc:docMk/>
          <pc:sldMk cId="931844926" sldId="645"/>
        </pc:sldMkLst>
      </pc:sldChg>
      <pc:sldChg chg="del">
        <pc:chgData name="Paul, Pierce" userId="b99b344a-5275-4e26-bb83-c1a3942b8956" providerId="ADAL" clId="{7BB495E8-A0B1-4DCC-A177-A7B7214C6424}" dt="2024-03-13T03:12:37.869" v="271" actId="47"/>
        <pc:sldMkLst>
          <pc:docMk/>
          <pc:sldMk cId="2352574175" sldId="646"/>
        </pc:sldMkLst>
      </pc:sldChg>
      <pc:sldChg chg="modSp mod">
        <pc:chgData name="Paul, Pierce" userId="b99b344a-5275-4e26-bb83-c1a3942b8956" providerId="ADAL" clId="{7BB495E8-A0B1-4DCC-A177-A7B7214C6424}" dt="2024-03-13T10:47:50.937" v="2174" actId="20577"/>
        <pc:sldMkLst>
          <pc:docMk/>
          <pc:sldMk cId="1225770553" sldId="647"/>
        </pc:sldMkLst>
        <pc:spChg chg="mod">
          <ac:chgData name="Paul, Pierce" userId="b99b344a-5275-4e26-bb83-c1a3942b8956" providerId="ADAL" clId="{7BB495E8-A0B1-4DCC-A177-A7B7214C6424}" dt="2024-03-13T10:47:50.937" v="2174" actId="20577"/>
          <ac:spMkLst>
            <pc:docMk/>
            <pc:sldMk cId="1225770553" sldId="647"/>
            <ac:spMk id="3" creationId="{77F9D95C-D685-4DE8-8418-A52F11FAE6B4}"/>
          </ac:spMkLst>
        </pc:spChg>
      </pc:sldChg>
      <pc:sldChg chg="del">
        <pc:chgData name="Paul, Pierce" userId="b99b344a-5275-4e26-bb83-c1a3942b8956" providerId="ADAL" clId="{7BB495E8-A0B1-4DCC-A177-A7B7214C6424}" dt="2024-03-13T03:32:29.273" v="532" actId="47"/>
        <pc:sldMkLst>
          <pc:docMk/>
          <pc:sldMk cId="2096663705" sldId="659"/>
        </pc:sldMkLst>
      </pc:sldChg>
      <pc:sldChg chg="addSp delSp del mod">
        <pc:chgData name="Paul, Pierce" userId="b99b344a-5275-4e26-bb83-c1a3942b8956" providerId="ADAL" clId="{7BB495E8-A0B1-4DCC-A177-A7B7214C6424}" dt="2024-03-13T03:32:24" v="530" actId="47"/>
        <pc:sldMkLst>
          <pc:docMk/>
          <pc:sldMk cId="3047571889" sldId="663"/>
        </pc:sldMkLst>
        <pc:spChg chg="add del">
          <ac:chgData name="Paul, Pierce" userId="b99b344a-5275-4e26-bb83-c1a3942b8956" providerId="ADAL" clId="{7BB495E8-A0B1-4DCC-A177-A7B7214C6424}" dt="2024-03-13T03:27:11.915" v="485" actId="478"/>
          <ac:spMkLst>
            <pc:docMk/>
            <pc:sldMk cId="3047571889" sldId="663"/>
            <ac:spMk id="4" creationId="{DA8C2100-9D22-4911-A951-65D969A918AE}"/>
          </ac:spMkLst>
        </pc:spChg>
        <pc:spChg chg="add del">
          <ac:chgData name="Paul, Pierce" userId="b99b344a-5275-4e26-bb83-c1a3942b8956" providerId="ADAL" clId="{7BB495E8-A0B1-4DCC-A177-A7B7214C6424}" dt="2024-03-13T03:27:17.891" v="487" actId="478"/>
          <ac:spMkLst>
            <pc:docMk/>
            <pc:sldMk cId="3047571889" sldId="663"/>
            <ac:spMk id="5" creationId="{C72C79E2-9865-4FFD-84C3-7C4994302F07}"/>
          </ac:spMkLst>
        </pc:spChg>
        <pc:picChg chg="add del">
          <ac:chgData name="Paul, Pierce" userId="b99b344a-5275-4e26-bb83-c1a3942b8956" providerId="ADAL" clId="{7BB495E8-A0B1-4DCC-A177-A7B7214C6424}" dt="2024-03-13T03:27:12.886" v="486" actId="478"/>
          <ac:picMkLst>
            <pc:docMk/>
            <pc:sldMk cId="3047571889" sldId="663"/>
            <ac:picMk id="3" creationId="{B1CC47D5-7F07-47DD-A25E-D09DA026AFC8}"/>
          </ac:picMkLst>
        </pc:picChg>
      </pc:sldChg>
      <pc:sldChg chg="delSp del mod">
        <pc:chgData name="Paul, Pierce" userId="b99b344a-5275-4e26-bb83-c1a3942b8956" providerId="ADAL" clId="{7BB495E8-A0B1-4DCC-A177-A7B7214C6424}" dt="2024-03-13T03:32:26.970" v="531" actId="47"/>
        <pc:sldMkLst>
          <pc:docMk/>
          <pc:sldMk cId="1422240392" sldId="664"/>
        </pc:sldMkLst>
        <pc:spChg chg="del">
          <ac:chgData name="Paul, Pierce" userId="b99b344a-5275-4e26-bb83-c1a3942b8956" providerId="ADAL" clId="{7BB495E8-A0B1-4DCC-A177-A7B7214C6424}" dt="2024-03-13T03:23:30.350" v="393" actId="478"/>
          <ac:spMkLst>
            <pc:docMk/>
            <pc:sldMk cId="1422240392" sldId="664"/>
            <ac:spMk id="6" creationId="{645EADA2-F7DB-4164-B58B-C18C8D6FBA96}"/>
          </ac:spMkLst>
        </pc:spChg>
        <pc:spChg chg="del">
          <ac:chgData name="Paul, Pierce" userId="b99b344a-5275-4e26-bb83-c1a3942b8956" providerId="ADAL" clId="{7BB495E8-A0B1-4DCC-A177-A7B7214C6424}" dt="2024-03-13T03:23:27.711" v="392" actId="478"/>
          <ac:spMkLst>
            <pc:docMk/>
            <pc:sldMk cId="1422240392" sldId="664"/>
            <ac:spMk id="11" creationId="{CA52676C-BC02-4C37-A3AB-EE75801DB999}"/>
          </ac:spMkLst>
        </pc:spChg>
      </pc:sldChg>
      <pc:sldChg chg="modSp mod">
        <pc:chgData name="Paul, Pierce" userId="b99b344a-5275-4e26-bb83-c1a3942b8956" providerId="ADAL" clId="{7BB495E8-A0B1-4DCC-A177-A7B7214C6424}" dt="2024-03-13T05:34:34.840" v="2126" actId="20577"/>
        <pc:sldMkLst>
          <pc:docMk/>
          <pc:sldMk cId="2060138115" sldId="665"/>
        </pc:sldMkLst>
        <pc:spChg chg="mod">
          <ac:chgData name="Paul, Pierce" userId="b99b344a-5275-4e26-bb83-c1a3942b8956" providerId="ADAL" clId="{7BB495E8-A0B1-4DCC-A177-A7B7214C6424}" dt="2024-03-13T05:34:34.840" v="2126" actId="20577"/>
          <ac:spMkLst>
            <pc:docMk/>
            <pc:sldMk cId="2060138115" sldId="665"/>
            <ac:spMk id="2" creationId="{752A5C56-9C49-CFF4-0F37-0F4C36ED18AD}"/>
          </ac:spMkLst>
        </pc:spChg>
      </pc:sldChg>
      <pc:sldChg chg="addSp delSp modSp mod modAnim">
        <pc:chgData name="Paul, Pierce" userId="b99b344a-5275-4e26-bb83-c1a3942b8956" providerId="ADAL" clId="{7BB495E8-A0B1-4DCC-A177-A7B7214C6424}" dt="2024-03-13T05:29:24.994" v="2106" actId="20577"/>
        <pc:sldMkLst>
          <pc:docMk/>
          <pc:sldMk cId="1319742881" sldId="666"/>
        </pc:sldMkLst>
        <pc:spChg chg="add mod">
          <ac:chgData name="Paul, Pierce" userId="b99b344a-5275-4e26-bb83-c1a3942b8956" providerId="ADAL" clId="{7BB495E8-A0B1-4DCC-A177-A7B7214C6424}" dt="2024-03-13T05:28:39.030" v="2082" actId="255"/>
          <ac:spMkLst>
            <pc:docMk/>
            <pc:sldMk cId="1319742881" sldId="666"/>
            <ac:spMk id="2" creationId="{83CDF536-0278-6FDE-280D-66CF31743B2B}"/>
          </ac:spMkLst>
        </pc:spChg>
        <pc:spChg chg="add mod">
          <ac:chgData name="Paul, Pierce" userId="b99b344a-5275-4e26-bb83-c1a3942b8956" providerId="ADAL" clId="{7BB495E8-A0B1-4DCC-A177-A7B7214C6424}" dt="2024-03-13T05:29:24.994" v="2106" actId="20577"/>
          <ac:spMkLst>
            <pc:docMk/>
            <pc:sldMk cId="1319742881" sldId="666"/>
            <ac:spMk id="4" creationId="{BB5EA3A8-2882-2FF3-B149-EDC00A8569EA}"/>
          </ac:spMkLst>
        </pc:spChg>
        <pc:spChg chg="add del mod">
          <ac:chgData name="Paul, Pierce" userId="b99b344a-5275-4e26-bb83-c1a3942b8956" providerId="ADAL" clId="{7BB495E8-A0B1-4DCC-A177-A7B7214C6424}" dt="2024-03-13T02:40:41.721" v="119" actId="478"/>
          <ac:spMkLst>
            <pc:docMk/>
            <pc:sldMk cId="1319742881" sldId="666"/>
            <ac:spMk id="5" creationId="{C8105F2F-1804-B09D-AEAC-B4D10D61F707}"/>
          </ac:spMkLst>
        </pc:spChg>
        <pc:spChg chg="add del mod">
          <ac:chgData name="Paul, Pierce" userId="b99b344a-5275-4e26-bb83-c1a3942b8956" providerId="ADAL" clId="{7BB495E8-A0B1-4DCC-A177-A7B7214C6424}" dt="2024-03-13T02:46:49.179" v="267" actId="20577"/>
          <ac:spMkLst>
            <pc:docMk/>
            <pc:sldMk cId="1319742881" sldId="666"/>
            <ac:spMk id="6" creationId="{CBA2857B-0790-04DC-27D1-7E1DD4DB3FC5}"/>
          </ac:spMkLst>
        </pc:spChg>
        <pc:picChg chg="mod">
          <ac:chgData name="Paul, Pierce" userId="b99b344a-5275-4e26-bb83-c1a3942b8956" providerId="ADAL" clId="{7BB495E8-A0B1-4DCC-A177-A7B7214C6424}" dt="2024-03-13T02:44:11.666" v="251" actId="12788"/>
          <ac:picMkLst>
            <pc:docMk/>
            <pc:sldMk cId="1319742881" sldId="666"/>
            <ac:picMk id="3" creationId="{B0184AD6-6170-E080-C8A8-FABC0E5208B1}"/>
          </ac:picMkLst>
        </pc:picChg>
      </pc:sldChg>
      <pc:sldChg chg="del">
        <pc:chgData name="Paul, Pierce" userId="b99b344a-5275-4e26-bb83-c1a3942b8956" providerId="ADAL" clId="{7BB495E8-A0B1-4DCC-A177-A7B7214C6424}" dt="2024-03-13T02:32:39.291" v="81" actId="47"/>
        <pc:sldMkLst>
          <pc:docMk/>
          <pc:sldMk cId="2460845082" sldId="668"/>
        </pc:sldMkLst>
      </pc:sldChg>
      <pc:sldChg chg="modSp mod">
        <pc:chgData name="Paul, Pierce" userId="b99b344a-5275-4e26-bb83-c1a3942b8956" providerId="ADAL" clId="{7BB495E8-A0B1-4DCC-A177-A7B7214C6424}" dt="2024-03-13T03:14:46.574" v="277" actId="20577"/>
        <pc:sldMkLst>
          <pc:docMk/>
          <pc:sldMk cId="2901764133" sldId="669"/>
        </pc:sldMkLst>
        <pc:spChg chg="mod">
          <ac:chgData name="Paul, Pierce" userId="b99b344a-5275-4e26-bb83-c1a3942b8956" providerId="ADAL" clId="{7BB495E8-A0B1-4DCC-A177-A7B7214C6424}" dt="2024-03-13T03:14:46.574" v="277" actId="20577"/>
          <ac:spMkLst>
            <pc:docMk/>
            <pc:sldMk cId="2901764133" sldId="669"/>
            <ac:spMk id="3" creationId="{5757D2D1-CBA0-5AB0-6D21-19556CF45633}"/>
          </ac:spMkLst>
        </pc:spChg>
      </pc:sldChg>
      <pc:sldChg chg="modSp mod">
        <pc:chgData name="Paul, Pierce" userId="b99b344a-5275-4e26-bb83-c1a3942b8956" providerId="ADAL" clId="{7BB495E8-A0B1-4DCC-A177-A7B7214C6424}" dt="2024-03-13T03:14:53.150" v="280" actId="20577"/>
        <pc:sldMkLst>
          <pc:docMk/>
          <pc:sldMk cId="2375068147" sldId="670"/>
        </pc:sldMkLst>
        <pc:spChg chg="mod">
          <ac:chgData name="Paul, Pierce" userId="b99b344a-5275-4e26-bb83-c1a3942b8956" providerId="ADAL" clId="{7BB495E8-A0B1-4DCC-A177-A7B7214C6424}" dt="2024-03-13T03:14:53.150" v="280" actId="20577"/>
          <ac:spMkLst>
            <pc:docMk/>
            <pc:sldMk cId="2375068147" sldId="670"/>
            <ac:spMk id="3" creationId="{117CAD27-7792-CFCC-308E-9B4A071AC127}"/>
          </ac:spMkLst>
        </pc:spChg>
      </pc:sldChg>
      <pc:sldChg chg="addSp delSp modSp mod addAnim delAnim modAnim">
        <pc:chgData name="Paul, Pierce" userId="b99b344a-5275-4e26-bb83-c1a3942b8956" providerId="ADAL" clId="{7BB495E8-A0B1-4DCC-A177-A7B7214C6424}" dt="2024-03-13T04:31:52.297" v="1407" actId="20577"/>
        <pc:sldMkLst>
          <pc:docMk/>
          <pc:sldMk cId="353331545" sldId="671"/>
        </pc:sldMkLst>
        <pc:spChg chg="add del mod">
          <ac:chgData name="Paul, Pierce" userId="b99b344a-5275-4e26-bb83-c1a3942b8956" providerId="ADAL" clId="{7BB495E8-A0B1-4DCC-A177-A7B7214C6424}" dt="2024-03-13T04:31:52.297" v="1407" actId="20577"/>
          <ac:spMkLst>
            <pc:docMk/>
            <pc:sldMk cId="353331545" sldId="671"/>
            <ac:spMk id="2" creationId="{96337B23-16B6-26DB-CA09-29DB690DE28C}"/>
          </ac:spMkLst>
        </pc:spChg>
      </pc:sldChg>
      <pc:sldChg chg="del">
        <pc:chgData name="Paul, Pierce" userId="b99b344a-5275-4e26-bb83-c1a3942b8956" providerId="ADAL" clId="{7BB495E8-A0B1-4DCC-A177-A7B7214C6424}" dt="2024-03-13T03:14:14.392" v="273" actId="47"/>
        <pc:sldMkLst>
          <pc:docMk/>
          <pc:sldMk cId="575953885" sldId="672"/>
        </pc:sldMkLst>
      </pc:sldChg>
      <pc:sldChg chg="addSp delSp modSp add mod ord">
        <pc:chgData name="Paul, Pierce" userId="b99b344a-5275-4e26-bb83-c1a3942b8956" providerId="ADAL" clId="{7BB495E8-A0B1-4DCC-A177-A7B7214C6424}" dt="2024-03-13T05:25:33.118" v="2070" actId="1037"/>
        <pc:sldMkLst>
          <pc:docMk/>
          <pc:sldMk cId="1869512677" sldId="672"/>
        </pc:sldMkLst>
        <pc:spChg chg="add mod">
          <ac:chgData name="Paul, Pierce" userId="b99b344a-5275-4e26-bb83-c1a3942b8956" providerId="ADAL" clId="{7BB495E8-A0B1-4DCC-A177-A7B7214C6424}" dt="2024-03-13T05:25:11.690" v="2014" actId="1035"/>
          <ac:spMkLst>
            <pc:docMk/>
            <pc:sldMk cId="1869512677" sldId="672"/>
            <ac:spMk id="4" creationId="{936564E7-2A1C-4EF6-510F-07305A164A36}"/>
          </ac:spMkLst>
        </pc:spChg>
        <pc:spChg chg="add mod">
          <ac:chgData name="Paul, Pierce" userId="b99b344a-5275-4e26-bb83-c1a3942b8956" providerId="ADAL" clId="{7BB495E8-A0B1-4DCC-A177-A7B7214C6424}" dt="2024-03-13T05:25:04.088" v="1991"/>
          <ac:spMkLst>
            <pc:docMk/>
            <pc:sldMk cId="1869512677" sldId="672"/>
            <ac:spMk id="6" creationId="{2CEE98CE-25DC-2D7A-7166-F5E59CDE77A9}"/>
          </ac:spMkLst>
        </pc:spChg>
        <pc:spChg chg="add mod">
          <ac:chgData name="Paul, Pierce" userId="b99b344a-5275-4e26-bb83-c1a3942b8956" providerId="ADAL" clId="{7BB495E8-A0B1-4DCC-A177-A7B7214C6424}" dt="2024-03-13T05:25:22.451" v="2015" actId="208"/>
          <ac:spMkLst>
            <pc:docMk/>
            <pc:sldMk cId="1869512677" sldId="672"/>
            <ac:spMk id="7" creationId="{0443D7A6-C21F-23B5-306E-0162A38ADD10}"/>
          </ac:spMkLst>
        </pc:spChg>
        <pc:spChg chg="add mod">
          <ac:chgData name="Paul, Pierce" userId="b99b344a-5275-4e26-bb83-c1a3942b8956" providerId="ADAL" clId="{7BB495E8-A0B1-4DCC-A177-A7B7214C6424}" dt="2024-03-13T05:25:33.118" v="2070" actId="1037"/>
          <ac:spMkLst>
            <pc:docMk/>
            <pc:sldMk cId="1869512677" sldId="672"/>
            <ac:spMk id="8" creationId="{6278C02A-3F20-36BA-CC04-2FDA4908B2DF}"/>
          </ac:spMkLst>
        </pc:spChg>
        <pc:picChg chg="add del mod modCrop">
          <ac:chgData name="Paul, Pierce" userId="b99b344a-5275-4e26-bb83-c1a3942b8956" providerId="ADAL" clId="{7BB495E8-A0B1-4DCC-A177-A7B7214C6424}" dt="2024-03-13T04:16:52.767" v="857" actId="478"/>
          <ac:picMkLst>
            <pc:docMk/>
            <pc:sldMk cId="1869512677" sldId="672"/>
            <ac:picMk id="3" creationId="{8D0E1BC5-2638-7466-E141-54A44C85C891}"/>
          </ac:picMkLst>
        </pc:picChg>
      </pc:sldChg>
      <pc:sldChg chg="addSp delSp modSp add mod">
        <pc:chgData name="Paul, Pierce" userId="b99b344a-5275-4e26-bb83-c1a3942b8956" providerId="ADAL" clId="{7BB495E8-A0B1-4DCC-A177-A7B7214C6424}" dt="2024-03-13T05:55:36.259" v="2130" actId="20577"/>
        <pc:sldMkLst>
          <pc:docMk/>
          <pc:sldMk cId="1823229189" sldId="673"/>
        </pc:sldMkLst>
        <pc:spChg chg="mod">
          <ac:chgData name="Paul, Pierce" userId="b99b344a-5275-4e26-bb83-c1a3942b8956" providerId="ADAL" clId="{7BB495E8-A0B1-4DCC-A177-A7B7214C6424}" dt="2024-03-13T05:55:36.259" v="2130" actId="20577"/>
          <ac:spMkLst>
            <pc:docMk/>
            <pc:sldMk cId="1823229189" sldId="673"/>
            <ac:spMk id="2" creationId="{E1AE611A-1D6B-AB0A-F988-73E40139849C}"/>
          </ac:spMkLst>
        </pc:spChg>
        <pc:picChg chg="del">
          <ac:chgData name="Paul, Pierce" userId="b99b344a-5275-4e26-bb83-c1a3942b8956" providerId="ADAL" clId="{7BB495E8-A0B1-4DCC-A177-A7B7214C6424}" dt="2024-03-13T03:27:34.700" v="495" actId="478"/>
          <ac:picMkLst>
            <pc:docMk/>
            <pc:sldMk cId="1823229189" sldId="673"/>
            <ac:picMk id="3" creationId="{D1C0CB18-242B-D69E-6BAC-9FACD89F9A3D}"/>
          </ac:picMkLst>
        </pc:picChg>
        <pc:picChg chg="add mod">
          <ac:chgData name="Paul, Pierce" userId="b99b344a-5275-4e26-bb83-c1a3942b8956" providerId="ADAL" clId="{7BB495E8-A0B1-4DCC-A177-A7B7214C6424}" dt="2024-03-13T03:30:51.573" v="523" actId="1037"/>
          <ac:picMkLst>
            <pc:docMk/>
            <pc:sldMk cId="1823229189" sldId="673"/>
            <ac:picMk id="1026" creationId="{BF4D2F99-B534-4F93-E531-1B41ECA9D3F7}"/>
          </ac:picMkLst>
        </pc:picChg>
        <pc:picChg chg="add mod">
          <ac:chgData name="Paul, Pierce" userId="b99b344a-5275-4e26-bb83-c1a3942b8956" providerId="ADAL" clId="{7BB495E8-A0B1-4DCC-A177-A7B7214C6424}" dt="2024-03-13T03:53:55.197" v="627" actId="1037"/>
          <ac:picMkLst>
            <pc:docMk/>
            <pc:sldMk cId="1823229189" sldId="673"/>
            <ac:picMk id="1028" creationId="{5276CF61-12E9-3CA6-94CE-340F2AF1E3DB}"/>
          </ac:picMkLst>
        </pc:picChg>
        <pc:picChg chg="add mod">
          <ac:chgData name="Paul, Pierce" userId="b99b344a-5275-4e26-bb83-c1a3942b8956" providerId="ADAL" clId="{7BB495E8-A0B1-4DCC-A177-A7B7214C6424}" dt="2024-03-13T03:53:58.370" v="631" actId="1038"/>
          <ac:picMkLst>
            <pc:docMk/>
            <pc:sldMk cId="1823229189" sldId="673"/>
            <ac:picMk id="1030" creationId="{80520920-B582-3337-F488-07583D6FA41A}"/>
          </ac:picMkLst>
        </pc:picChg>
        <pc:picChg chg="add del mod">
          <ac:chgData name="Paul, Pierce" userId="b99b344a-5275-4e26-bb83-c1a3942b8956" providerId="ADAL" clId="{7BB495E8-A0B1-4DCC-A177-A7B7214C6424}" dt="2024-03-13T03:36:32.977" v="591" actId="478"/>
          <ac:picMkLst>
            <pc:docMk/>
            <pc:sldMk cId="1823229189" sldId="673"/>
            <ac:picMk id="1032" creationId="{2F29AB03-0C88-1C41-C402-46C6F58F26A5}"/>
          </ac:picMkLst>
        </pc:picChg>
        <pc:picChg chg="add del mod">
          <ac:chgData name="Paul, Pierce" userId="b99b344a-5275-4e26-bb83-c1a3942b8956" providerId="ADAL" clId="{7BB495E8-A0B1-4DCC-A177-A7B7214C6424}" dt="2024-03-13T03:36:49.227" v="594" actId="478"/>
          <ac:picMkLst>
            <pc:docMk/>
            <pc:sldMk cId="1823229189" sldId="673"/>
            <ac:picMk id="1034" creationId="{2B05D77E-5095-8999-EB15-4308613F643E}"/>
          </ac:picMkLst>
        </pc:picChg>
        <pc:picChg chg="add mod">
          <ac:chgData name="Paul, Pierce" userId="b99b344a-5275-4e26-bb83-c1a3942b8956" providerId="ADAL" clId="{7BB495E8-A0B1-4DCC-A177-A7B7214C6424}" dt="2024-03-13T03:37:11.739" v="605" actId="1035"/>
          <ac:picMkLst>
            <pc:docMk/>
            <pc:sldMk cId="1823229189" sldId="673"/>
            <ac:picMk id="1036" creationId="{890FF4B2-4DB2-BBF9-8232-E59E149F0328}"/>
          </ac:picMkLst>
        </pc:picChg>
        <pc:picChg chg="add mod">
          <ac:chgData name="Paul, Pierce" userId="b99b344a-5275-4e26-bb83-c1a3942b8956" providerId="ADAL" clId="{7BB495E8-A0B1-4DCC-A177-A7B7214C6424}" dt="2024-03-13T03:37:02.966" v="599" actId="1076"/>
          <ac:picMkLst>
            <pc:docMk/>
            <pc:sldMk cId="1823229189" sldId="673"/>
            <ac:picMk id="1038" creationId="{09F17C86-EA05-A763-7750-DD33EF95BA6F}"/>
          </ac:picMkLst>
        </pc:picChg>
      </pc:sldChg>
      <pc:sldChg chg="addSp modSp new mod modAnim">
        <pc:chgData name="Paul, Pierce" userId="b99b344a-5275-4e26-bb83-c1a3942b8956" providerId="ADAL" clId="{7BB495E8-A0B1-4DCC-A177-A7B7214C6424}" dt="2024-03-13T05:05:06.001" v="1857" actId="1038"/>
        <pc:sldMkLst>
          <pc:docMk/>
          <pc:sldMk cId="896034155" sldId="674"/>
        </pc:sldMkLst>
        <pc:spChg chg="add mod">
          <ac:chgData name="Paul, Pierce" userId="b99b344a-5275-4e26-bb83-c1a3942b8956" providerId="ADAL" clId="{7BB495E8-A0B1-4DCC-A177-A7B7214C6424}" dt="2024-03-13T04:12:52.434" v="766" actId="20577"/>
          <ac:spMkLst>
            <pc:docMk/>
            <pc:sldMk cId="896034155" sldId="674"/>
            <ac:spMk id="3" creationId="{78A13DD1-FA17-599B-D891-D03CEEDD4455}"/>
          </ac:spMkLst>
        </pc:spChg>
        <pc:spChg chg="add mod">
          <ac:chgData name="Paul, Pierce" userId="b99b344a-5275-4e26-bb83-c1a3942b8956" providerId="ADAL" clId="{7BB495E8-A0B1-4DCC-A177-A7B7214C6424}" dt="2024-03-13T05:02:32.360" v="1803" actId="1582"/>
          <ac:spMkLst>
            <pc:docMk/>
            <pc:sldMk cId="896034155" sldId="674"/>
            <ac:spMk id="4" creationId="{7D0F480D-DB65-76ED-870B-2B6FD1F2B10A}"/>
          </ac:spMkLst>
        </pc:spChg>
        <pc:spChg chg="add mod">
          <ac:chgData name="Paul, Pierce" userId="b99b344a-5275-4e26-bb83-c1a3942b8956" providerId="ADAL" clId="{7BB495E8-A0B1-4DCC-A177-A7B7214C6424}" dt="2024-03-13T05:00:01.865" v="1788" actId="208"/>
          <ac:spMkLst>
            <pc:docMk/>
            <pc:sldMk cId="896034155" sldId="674"/>
            <ac:spMk id="5" creationId="{A15A90F7-0FA9-B672-2181-572AAEA9BA77}"/>
          </ac:spMkLst>
        </pc:spChg>
        <pc:spChg chg="add mod">
          <ac:chgData name="Paul, Pierce" userId="b99b344a-5275-4e26-bb83-c1a3942b8956" providerId="ADAL" clId="{7BB495E8-A0B1-4DCC-A177-A7B7214C6424}" dt="2024-03-13T05:00:01.865" v="1788" actId="208"/>
          <ac:spMkLst>
            <pc:docMk/>
            <pc:sldMk cId="896034155" sldId="674"/>
            <ac:spMk id="6" creationId="{D4899962-9B6B-EB13-5F84-5FCBCF3A9C53}"/>
          </ac:spMkLst>
        </pc:spChg>
        <pc:spChg chg="add mod">
          <ac:chgData name="Paul, Pierce" userId="b99b344a-5275-4e26-bb83-c1a3942b8956" providerId="ADAL" clId="{7BB495E8-A0B1-4DCC-A177-A7B7214C6424}" dt="2024-03-13T05:00:01.865" v="1788" actId="208"/>
          <ac:spMkLst>
            <pc:docMk/>
            <pc:sldMk cId="896034155" sldId="674"/>
            <ac:spMk id="7" creationId="{70304811-766E-FF73-7A38-A7013961F672}"/>
          </ac:spMkLst>
        </pc:spChg>
        <pc:spChg chg="add mod">
          <ac:chgData name="Paul, Pierce" userId="b99b344a-5275-4e26-bb83-c1a3942b8956" providerId="ADAL" clId="{7BB495E8-A0B1-4DCC-A177-A7B7214C6424}" dt="2024-03-13T05:00:01.865" v="1788" actId="208"/>
          <ac:spMkLst>
            <pc:docMk/>
            <pc:sldMk cId="896034155" sldId="674"/>
            <ac:spMk id="8" creationId="{D188C952-2357-B7FF-58B2-AA9EF5FC7754}"/>
          </ac:spMkLst>
        </pc:spChg>
        <pc:spChg chg="add mod">
          <ac:chgData name="Paul, Pierce" userId="b99b344a-5275-4e26-bb83-c1a3942b8956" providerId="ADAL" clId="{7BB495E8-A0B1-4DCC-A177-A7B7214C6424}" dt="2024-03-13T05:05:06.001" v="1857" actId="1038"/>
          <ac:spMkLst>
            <pc:docMk/>
            <pc:sldMk cId="896034155" sldId="674"/>
            <ac:spMk id="9" creationId="{1081EF12-B5AB-B5B5-BD4C-F5D5455BB967}"/>
          </ac:spMkLst>
        </pc:spChg>
        <pc:picChg chg="add mod modCrop">
          <ac:chgData name="Paul, Pierce" userId="b99b344a-5275-4e26-bb83-c1a3942b8956" providerId="ADAL" clId="{7BB495E8-A0B1-4DCC-A177-A7B7214C6424}" dt="2024-03-13T04:55:25.698" v="1724" actId="1036"/>
          <ac:picMkLst>
            <pc:docMk/>
            <pc:sldMk cId="896034155" sldId="674"/>
            <ac:picMk id="2" creationId="{9A961731-1B5C-8F6C-8663-D78AB170863A}"/>
          </ac:picMkLst>
        </pc:picChg>
      </pc:sldChg>
      <pc:sldChg chg="addSp modSp new mod modAnim">
        <pc:chgData name="Paul, Pierce" userId="b99b344a-5275-4e26-bb83-c1a3942b8956" providerId="ADAL" clId="{7BB495E8-A0B1-4DCC-A177-A7B7214C6424}" dt="2024-03-13T05:08:30.969" v="1883" actId="20577"/>
        <pc:sldMkLst>
          <pc:docMk/>
          <pc:sldMk cId="3126808656" sldId="675"/>
        </pc:sldMkLst>
        <pc:spChg chg="add mod">
          <ac:chgData name="Paul, Pierce" userId="b99b344a-5275-4e26-bb83-c1a3942b8956" providerId="ADAL" clId="{7BB495E8-A0B1-4DCC-A177-A7B7214C6424}" dt="2024-03-13T04:13:02.146" v="770" actId="20577"/>
          <ac:spMkLst>
            <pc:docMk/>
            <pc:sldMk cId="3126808656" sldId="675"/>
            <ac:spMk id="3" creationId="{F95D58C8-F7FE-F32D-E947-38F3C643E043}"/>
          </ac:spMkLst>
        </pc:spChg>
        <pc:spChg chg="add mod">
          <ac:chgData name="Paul, Pierce" userId="b99b344a-5275-4e26-bb83-c1a3942b8956" providerId="ADAL" clId="{7BB495E8-A0B1-4DCC-A177-A7B7214C6424}" dt="2024-03-13T05:05:23.184" v="1858"/>
          <ac:spMkLst>
            <pc:docMk/>
            <pc:sldMk cId="3126808656" sldId="675"/>
            <ac:spMk id="4" creationId="{40B9A675-D3B2-E220-D0A5-D5B544D69F6B}"/>
          </ac:spMkLst>
        </pc:spChg>
        <pc:spChg chg="add mod">
          <ac:chgData name="Paul, Pierce" userId="b99b344a-5275-4e26-bb83-c1a3942b8956" providerId="ADAL" clId="{7BB495E8-A0B1-4DCC-A177-A7B7214C6424}" dt="2024-03-13T05:07:03.139" v="1874" actId="6549"/>
          <ac:spMkLst>
            <pc:docMk/>
            <pc:sldMk cId="3126808656" sldId="675"/>
            <ac:spMk id="5" creationId="{CEB385DF-F3C3-279B-8F79-BD712CFD880C}"/>
          </ac:spMkLst>
        </pc:spChg>
        <pc:spChg chg="add mod">
          <ac:chgData name="Paul, Pierce" userId="b99b344a-5275-4e26-bb83-c1a3942b8956" providerId="ADAL" clId="{7BB495E8-A0B1-4DCC-A177-A7B7214C6424}" dt="2024-03-13T05:06:41.856" v="1868" actId="20577"/>
          <ac:spMkLst>
            <pc:docMk/>
            <pc:sldMk cId="3126808656" sldId="675"/>
            <ac:spMk id="6" creationId="{8E2DAD52-B61F-FBEA-9FA4-D1D28F56AD91}"/>
          </ac:spMkLst>
        </pc:spChg>
        <pc:spChg chg="add mod">
          <ac:chgData name="Paul, Pierce" userId="b99b344a-5275-4e26-bb83-c1a3942b8956" providerId="ADAL" clId="{7BB495E8-A0B1-4DCC-A177-A7B7214C6424}" dt="2024-03-13T05:07:41.147" v="1876" actId="20577"/>
          <ac:spMkLst>
            <pc:docMk/>
            <pc:sldMk cId="3126808656" sldId="675"/>
            <ac:spMk id="7" creationId="{0E0C52C7-00E9-68E5-F6DE-182061E6CE88}"/>
          </ac:spMkLst>
        </pc:spChg>
        <pc:spChg chg="add mod">
          <ac:chgData name="Paul, Pierce" userId="b99b344a-5275-4e26-bb83-c1a3942b8956" providerId="ADAL" clId="{7BB495E8-A0B1-4DCC-A177-A7B7214C6424}" dt="2024-03-13T05:08:03.896" v="1878" actId="20577"/>
          <ac:spMkLst>
            <pc:docMk/>
            <pc:sldMk cId="3126808656" sldId="675"/>
            <ac:spMk id="8" creationId="{8BE2CB45-7309-18EA-0FEB-6219D09D1001}"/>
          </ac:spMkLst>
        </pc:spChg>
        <pc:spChg chg="add mod">
          <ac:chgData name="Paul, Pierce" userId="b99b344a-5275-4e26-bb83-c1a3942b8956" providerId="ADAL" clId="{7BB495E8-A0B1-4DCC-A177-A7B7214C6424}" dt="2024-03-13T05:06:53.032" v="1870" actId="6549"/>
          <ac:spMkLst>
            <pc:docMk/>
            <pc:sldMk cId="3126808656" sldId="675"/>
            <ac:spMk id="9" creationId="{294B89BB-6739-B312-1E47-25023BE87DCE}"/>
          </ac:spMkLst>
        </pc:spChg>
        <pc:spChg chg="add mod">
          <ac:chgData name="Paul, Pierce" userId="b99b344a-5275-4e26-bb83-c1a3942b8956" providerId="ADAL" clId="{7BB495E8-A0B1-4DCC-A177-A7B7214C6424}" dt="2024-03-13T05:08:30.969" v="1883" actId="20577"/>
          <ac:spMkLst>
            <pc:docMk/>
            <pc:sldMk cId="3126808656" sldId="675"/>
            <ac:spMk id="10" creationId="{3BB7030F-A8DC-D5FD-4B57-17680A0E50BA}"/>
          </ac:spMkLst>
        </pc:spChg>
        <pc:picChg chg="add mod modCrop">
          <ac:chgData name="Paul, Pierce" userId="b99b344a-5275-4e26-bb83-c1a3942b8956" providerId="ADAL" clId="{7BB495E8-A0B1-4DCC-A177-A7B7214C6424}" dt="2024-03-13T04:10:56.481" v="730" actId="12788"/>
          <ac:picMkLst>
            <pc:docMk/>
            <pc:sldMk cId="3126808656" sldId="675"/>
            <ac:picMk id="2" creationId="{CFC17E74-CBCC-67F2-4775-A6B87E92C8C3}"/>
          </ac:picMkLst>
        </pc:picChg>
      </pc:sldChg>
      <pc:sldChg chg="delSp modSp add mod delAnim modAnim">
        <pc:chgData name="Paul, Pierce" userId="b99b344a-5275-4e26-bb83-c1a3942b8956" providerId="ADAL" clId="{7BB495E8-A0B1-4DCC-A177-A7B7214C6424}" dt="2024-03-13T05:01:53.007" v="1800" actId="1582"/>
        <pc:sldMkLst>
          <pc:docMk/>
          <pc:sldMk cId="2071726447" sldId="676"/>
        </pc:sldMkLst>
        <pc:spChg chg="del">
          <ac:chgData name="Paul, Pierce" userId="b99b344a-5275-4e26-bb83-c1a3942b8956" providerId="ADAL" clId="{7BB495E8-A0B1-4DCC-A177-A7B7214C6424}" dt="2024-03-13T05:01:24.385" v="1795" actId="478"/>
          <ac:spMkLst>
            <pc:docMk/>
            <pc:sldMk cId="2071726447" sldId="676"/>
            <ac:spMk id="4" creationId="{7D0F480D-DB65-76ED-870B-2B6FD1F2B10A}"/>
          </ac:spMkLst>
        </pc:spChg>
        <pc:spChg chg="del">
          <ac:chgData name="Paul, Pierce" userId="b99b344a-5275-4e26-bb83-c1a3942b8956" providerId="ADAL" clId="{7BB495E8-A0B1-4DCC-A177-A7B7214C6424}" dt="2024-03-13T05:01:20.072" v="1793" actId="478"/>
          <ac:spMkLst>
            <pc:docMk/>
            <pc:sldMk cId="2071726447" sldId="676"/>
            <ac:spMk id="5" creationId="{A15A90F7-0FA9-B672-2181-572AAEA9BA77}"/>
          </ac:spMkLst>
        </pc:spChg>
        <pc:spChg chg="del">
          <ac:chgData name="Paul, Pierce" userId="b99b344a-5275-4e26-bb83-c1a3942b8956" providerId="ADAL" clId="{7BB495E8-A0B1-4DCC-A177-A7B7214C6424}" dt="2024-03-13T05:01:23.308" v="1794" actId="478"/>
          <ac:spMkLst>
            <pc:docMk/>
            <pc:sldMk cId="2071726447" sldId="676"/>
            <ac:spMk id="6" creationId="{D4899962-9B6B-EB13-5F84-5FCBCF3A9C53}"/>
          </ac:spMkLst>
        </pc:spChg>
        <pc:spChg chg="mod">
          <ac:chgData name="Paul, Pierce" userId="b99b344a-5275-4e26-bb83-c1a3942b8956" providerId="ADAL" clId="{7BB495E8-A0B1-4DCC-A177-A7B7214C6424}" dt="2024-03-13T05:01:53.007" v="1800" actId="1582"/>
          <ac:spMkLst>
            <pc:docMk/>
            <pc:sldMk cId="2071726447" sldId="676"/>
            <ac:spMk id="7" creationId="{70304811-766E-FF73-7A38-A7013961F672}"/>
          </ac:spMkLst>
        </pc:spChg>
        <pc:spChg chg="del">
          <ac:chgData name="Paul, Pierce" userId="b99b344a-5275-4e26-bb83-c1a3942b8956" providerId="ADAL" clId="{7BB495E8-A0B1-4DCC-A177-A7B7214C6424}" dt="2024-03-13T05:01:25.491" v="1796" actId="478"/>
          <ac:spMkLst>
            <pc:docMk/>
            <pc:sldMk cId="2071726447" sldId="676"/>
            <ac:spMk id="9" creationId="{1081EF12-B5AB-B5B5-BD4C-F5D5455BB967}"/>
          </ac:spMkLst>
        </pc:spChg>
      </pc:sldChg>
      <pc:sldChg chg="delSp modSp add mod delAnim modAnim">
        <pc:chgData name="Paul, Pierce" userId="b99b344a-5275-4e26-bb83-c1a3942b8956" providerId="ADAL" clId="{7BB495E8-A0B1-4DCC-A177-A7B7214C6424}" dt="2024-03-13T10:40:52.385" v="2147"/>
        <pc:sldMkLst>
          <pc:docMk/>
          <pc:sldMk cId="2593570019" sldId="677"/>
        </pc:sldMkLst>
        <pc:spChg chg="del">
          <ac:chgData name="Paul, Pierce" userId="b99b344a-5275-4e26-bb83-c1a3942b8956" providerId="ADAL" clId="{7BB495E8-A0B1-4DCC-A177-A7B7214C6424}" dt="2024-03-13T05:02:57.874" v="1805" actId="478"/>
          <ac:spMkLst>
            <pc:docMk/>
            <pc:sldMk cId="2593570019" sldId="677"/>
            <ac:spMk id="4" creationId="{7D0F480D-DB65-76ED-870B-2B6FD1F2B10A}"/>
          </ac:spMkLst>
        </pc:spChg>
        <pc:spChg chg="mod">
          <ac:chgData name="Paul, Pierce" userId="b99b344a-5275-4e26-bb83-c1a3942b8956" providerId="ADAL" clId="{7BB495E8-A0B1-4DCC-A177-A7B7214C6424}" dt="2024-03-13T05:03:37.227" v="1809" actId="1582"/>
          <ac:spMkLst>
            <pc:docMk/>
            <pc:sldMk cId="2593570019" sldId="677"/>
            <ac:spMk id="5" creationId="{A15A90F7-0FA9-B672-2181-572AAEA9BA77}"/>
          </ac:spMkLst>
        </pc:spChg>
        <pc:spChg chg="mod">
          <ac:chgData name="Paul, Pierce" userId="b99b344a-5275-4e26-bb83-c1a3942b8956" providerId="ADAL" clId="{7BB495E8-A0B1-4DCC-A177-A7B7214C6424}" dt="2024-03-13T05:03:28.237" v="1808" actId="1582"/>
          <ac:spMkLst>
            <pc:docMk/>
            <pc:sldMk cId="2593570019" sldId="677"/>
            <ac:spMk id="6" creationId="{D4899962-9B6B-EB13-5F84-5FCBCF3A9C53}"/>
          </ac:spMkLst>
        </pc:spChg>
        <pc:spChg chg="del">
          <ac:chgData name="Paul, Pierce" userId="b99b344a-5275-4e26-bb83-c1a3942b8956" providerId="ADAL" clId="{7BB495E8-A0B1-4DCC-A177-A7B7214C6424}" dt="2024-03-13T05:03:00.433" v="1806" actId="478"/>
          <ac:spMkLst>
            <pc:docMk/>
            <pc:sldMk cId="2593570019" sldId="677"/>
            <ac:spMk id="7" creationId="{70304811-766E-FF73-7A38-A7013961F672}"/>
          </ac:spMkLst>
        </pc:spChg>
        <pc:spChg chg="del">
          <ac:chgData name="Paul, Pierce" userId="b99b344a-5275-4e26-bb83-c1a3942b8956" providerId="ADAL" clId="{7BB495E8-A0B1-4DCC-A177-A7B7214C6424}" dt="2024-03-13T05:02:55.507" v="1804" actId="478"/>
          <ac:spMkLst>
            <pc:docMk/>
            <pc:sldMk cId="2593570019" sldId="677"/>
            <ac:spMk id="8" creationId="{D188C952-2357-B7FF-58B2-AA9EF5FC7754}"/>
          </ac:spMkLst>
        </pc:spChg>
        <pc:spChg chg="del">
          <ac:chgData name="Paul, Pierce" userId="b99b344a-5275-4e26-bb83-c1a3942b8956" providerId="ADAL" clId="{7BB495E8-A0B1-4DCC-A177-A7B7214C6424}" dt="2024-03-13T05:03:01.270" v="1807" actId="478"/>
          <ac:spMkLst>
            <pc:docMk/>
            <pc:sldMk cId="2593570019" sldId="677"/>
            <ac:spMk id="9" creationId="{1081EF12-B5AB-B5B5-BD4C-F5D5455BB967}"/>
          </ac:spMkLst>
        </pc:spChg>
      </pc:sldChg>
      <pc:sldChg chg="delSp add mod delAnim modAnim">
        <pc:chgData name="Paul, Pierce" userId="b99b344a-5275-4e26-bb83-c1a3942b8956" providerId="ADAL" clId="{7BB495E8-A0B1-4DCC-A177-A7B7214C6424}" dt="2024-03-13T10:43:32.052" v="2149"/>
        <pc:sldMkLst>
          <pc:docMk/>
          <pc:sldMk cId="20465033" sldId="678"/>
        </pc:sldMkLst>
        <pc:spChg chg="del">
          <ac:chgData name="Paul, Pierce" userId="b99b344a-5275-4e26-bb83-c1a3942b8956" providerId="ADAL" clId="{7BB495E8-A0B1-4DCC-A177-A7B7214C6424}" dt="2024-03-13T05:09:36.601" v="1893" actId="478"/>
          <ac:spMkLst>
            <pc:docMk/>
            <pc:sldMk cId="20465033" sldId="678"/>
            <ac:spMk id="5" creationId="{CEB385DF-F3C3-279B-8F79-BD712CFD880C}"/>
          </ac:spMkLst>
        </pc:spChg>
        <pc:spChg chg="del">
          <ac:chgData name="Paul, Pierce" userId="b99b344a-5275-4e26-bb83-c1a3942b8956" providerId="ADAL" clId="{7BB495E8-A0B1-4DCC-A177-A7B7214C6424}" dt="2024-03-13T05:09:38.321" v="1894" actId="478"/>
          <ac:spMkLst>
            <pc:docMk/>
            <pc:sldMk cId="20465033" sldId="678"/>
            <ac:spMk id="8" creationId="{8BE2CB45-7309-18EA-0FEB-6219D09D1001}"/>
          </ac:spMkLst>
        </pc:spChg>
        <pc:spChg chg="del">
          <ac:chgData name="Paul, Pierce" userId="b99b344a-5275-4e26-bb83-c1a3942b8956" providerId="ADAL" clId="{7BB495E8-A0B1-4DCC-A177-A7B7214C6424}" dt="2024-03-13T05:09:35.363" v="1892" actId="478"/>
          <ac:spMkLst>
            <pc:docMk/>
            <pc:sldMk cId="20465033" sldId="678"/>
            <ac:spMk id="9" creationId="{294B89BB-6739-B312-1E47-25023BE87DCE}"/>
          </ac:spMkLst>
        </pc:spChg>
        <pc:spChg chg="del">
          <ac:chgData name="Paul, Pierce" userId="b99b344a-5275-4e26-bb83-c1a3942b8956" providerId="ADAL" clId="{7BB495E8-A0B1-4DCC-A177-A7B7214C6424}" dt="2024-03-13T05:09:39.409" v="1895" actId="478"/>
          <ac:spMkLst>
            <pc:docMk/>
            <pc:sldMk cId="20465033" sldId="678"/>
            <ac:spMk id="10" creationId="{3BB7030F-A8DC-D5FD-4B57-17680A0E50BA}"/>
          </ac:spMkLst>
        </pc:spChg>
      </pc:sldChg>
      <pc:sldChg chg="delSp add mod ord delAnim">
        <pc:chgData name="Paul, Pierce" userId="b99b344a-5275-4e26-bb83-c1a3942b8956" providerId="ADAL" clId="{7BB495E8-A0B1-4DCC-A177-A7B7214C6424}" dt="2024-03-13T05:09:31.023" v="1891"/>
        <pc:sldMkLst>
          <pc:docMk/>
          <pc:sldMk cId="2389410877" sldId="679"/>
        </pc:sldMkLst>
        <pc:spChg chg="del">
          <ac:chgData name="Paul, Pierce" userId="b99b344a-5275-4e26-bb83-c1a3942b8956" providerId="ADAL" clId="{7BB495E8-A0B1-4DCC-A177-A7B7214C6424}" dt="2024-03-13T05:09:24.745" v="1888" actId="478"/>
          <ac:spMkLst>
            <pc:docMk/>
            <pc:sldMk cId="2389410877" sldId="679"/>
            <ac:spMk id="5" creationId="{CEB385DF-F3C3-279B-8F79-BD712CFD880C}"/>
          </ac:spMkLst>
        </pc:spChg>
        <pc:spChg chg="del">
          <ac:chgData name="Paul, Pierce" userId="b99b344a-5275-4e26-bb83-c1a3942b8956" providerId="ADAL" clId="{7BB495E8-A0B1-4DCC-A177-A7B7214C6424}" dt="2024-03-13T05:09:20.141" v="1886" actId="478"/>
          <ac:spMkLst>
            <pc:docMk/>
            <pc:sldMk cId="2389410877" sldId="679"/>
            <ac:spMk id="6" creationId="{8E2DAD52-B61F-FBEA-9FA4-D1D28F56AD91}"/>
          </ac:spMkLst>
        </pc:spChg>
        <pc:spChg chg="del">
          <ac:chgData name="Paul, Pierce" userId="b99b344a-5275-4e26-bb83-c1a3942b8956" providerId="ADAL" clId="{7BB495E8-A0B1-4DCC-A177-A7B7214C6424}" dt="2024-03-13T05:09:22.748" v="1887" actId="478"/>
          <ac:spMkLst>
            <pc:docMk/>
            <pc:sldMk cId="2389410877" sldId="679"/>
            <ac:spMk id="7" creationId="{0E0C52C7-00E9-68E5-F6DE-182061E6CE88}"/>
          </ac:spMkLst>
        </pc:spChg>
        <pc:spChg chg="del">
          <ac:chgData name="Paul, Pierce" userId="b99b344a-5275-4e26-bb83-c1a3942b8956" providerId="ADAL" clId="{7BB495E8-A0B1-4DCC-A177-A7B7214C6424}" dt="2024-03-13T05:09:25.764" v="1889" actId="478"/>
          <ac:spMkLst>
            <pc:docMk/>
            <pc:sldMk cId="2389410877" sldId="679"/>
            <ac:spMk id="10" creationId="{3BB7030F-A8DC-D5FD-4B57-17680A0E50BA}"/>
          </ac:spMkLst>
        </pc:spChg>
      </pc:sldChg>
      <pc:sldMasterChg chg="delSldLayout">
        <pc:chgData name="Paul, Pierce" userId="b99b344a-5275-4e26-bb83-c1a3942b8956" providerId="ADAL" clId="{7BB495E8-A0B1-4DCC-A177-A7B7214C6424}" dt="2024-03-13T02:32:39.291" v="81" actId="47"/>
        <pc:sldMasterMkLst>
          <pc:docMk/>
          <pc:sldMasterMk cId="4027036291" sldId="2147483751"/>
        </pc:sldMasterMkLst>
        <pc:sldLayoutChg chg="del">
          <pc:chgData name="Paul, Pierce" userId="b99b344a-5275-4e26-bb83-c1a3942b8956" providerId="ADAL" clId="{7BB495E8-A0B1-4DCC-A177-A7B7214C6424}" dt="2024-03-13T02:32:39.291" v="81" actId="47"/>
          <pc:sldLayoutMkLst>
            <pc:docMk/>
            <pc:sldMasterMk cId="4027036291" sldId="2147483751"/>
            <pc:sldLayoutMk cId="3808056096" sldId="2147483806"/>
          </pc:sldLayoutMkLst>
        </pc:sldLayoutChg>
      </pc:sldMasterChg>
    </pc:docChg>
  </pc:docChgLst>
  <pc:docChgLst>
    <pc:chgData name="Paul, Pierce" userId="b99b344a-5275-4e26-bb83-c1a3942b8956" providerId="ADAL" clId="{DC47037C-445D-4643-9908-9ADF8F1EED2C}"/>
    <pc:docChg chg="modSld">
      <pc:chgData name="Paul, Pierce" userId="b99b344a-5275-4e26-bb83-c1a3942b8956" providerId="ADAL" clId="{DC47037C-445D-4643-9908-9ADF8F1EED2C}" dt="2024-03-13T16:11:06.913" v="2" actId="20577"/>
      <pc:docMkLst>
        <pc:docMk/>
      </pc:docMkLst>
      <pc:sldChg chg="modSp">
        <pc:chgData name="Paul, Pierce" userId="b99b344a-5275-4e26-bb83-c1a3942b8956" providerId="ADAL" clId="{DC47037C-445D-4643-9908-9ADF8F1EED2C}" dt="2024-03-13T16:11:06.913" v="2" actId="20577"/>
        <pc:sldMkLst>
          <pc:docMk/>
          <pc:sldMk cId="353331545" sldId="671"/>
        </pc:sldMkLst>
        <pc:spChg chg="mod">
          <ac:chgData name="Paul, Pierce" userId="b99b344a-5275-4e26-bb83-c1a3942b8956" providerId="ADAL" clId="{DC47037C-445D-4643-9908-9ADF8F1EED2C}" dt="2024-03-13T16:11:06.913" v="2" actId="20577"/>
          <ac:spMkLst>
            <pc:docMk/>
            <pc:sldMk cId="353331545" sldId="671"/>
            <ac:spMk id="2" creationId="{96337B23-16B6-26DB-CA09-29DB690DE28C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5B6E0F-1DB3-5A43-B8F9-5E1E696749DF}" type="datetimeFigureOut">
              <a:t>3/14/24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C1F9FE-B8FF-F345-B45D-636AC2B598BD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576532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1BC211-ACBD-CB48-B939-364088D2CD6D}" type="datetimeFigureOut">
              <a:t>3/14/24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04D311-73F7-5D42-B843-E8305C73070F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0208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PLNPATH5685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904D311-73F7-5D42-B843-E8305C73070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9334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4803898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hot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923936"/>
            <a:ext cx="9144000" cy="5934064"/>
          </a:xfrm>
          <a:prstGeom prst="rect">
            <a:avLst/>
          </a:prstGeom>
        </p:spPr>
        <p:txBody>
          <a:bodyPr vert="horz"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Full slide picture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4868540" y="1436104"/>
            <a:ext cx="3998889" cy="1695866"/>
          </a:xfrm>
          <a:prstGeom prst="rect">
            <a:avLst/>
          </a:prstGeom>
          <a:ln w="38100" cmpd="sng">
            <a:solidFill>
              <a:schemeClr val="tx1">
                <a:lumMod val="50000"/>
                <a:lumOff val="50000"/>
              </a:schemeClr>
            </a:solidFill>
          </a:ln>
          <a:effectLst/>
        </p:spPr>
        <p:txBody>
          <a:bodyPr/>
          <a:lstStyle>
            <a:lvl1pPr marL="91440">
              <a:lnSpc>
                <a:spcPts val="3440"/>
              </a:lnSpc>
              <a:spcBef>
                <a:spcPts val="0"/>
              </a:spcBef>
              <a:defRPr sz="2000" b="1">
                <a:solidFill>
                  <a:srgbClr val="BB0000"/>
                </a:solidFill>
              </a:defRPr>
            </a:lvl1pPr>
            <a:lvl2pPr marL="91440" indent="182880">
              <a:spcBef>
                <a:spcPts val="200"/>
              </a:spcBef>
              <a:spcAft>
                <a:spcPts val="0"/>
              </a:spcAft>
              <a:buClr>
                <a:srgbClr val="BB0000"/>
              </a:buClr>
              <a:buFont typeface="Arial"/>
              <a:buChar char="•"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91440" indent="182880">
              <a:spcBef>
                <a:spcPts val="200"/>
              </a:spcBef>
              <a:spcAft>
                <a:spcPts val="0"/>
              </a:spcAft>
              <a:buClr>
                <a:srgbClr val="BB0000"/>
              </a:buClr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5pPr marL="502920" indent="0">
              <a:spcBef>
                <a:spcPts val="350"/>
              </a:spcBef>
              <a:buFont typeface="Arial"/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2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017472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-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923936"/>
            <a:ext cx="3883850" cy="5934064"/>
          </a:xfrm>
          <a:prstGeom prst="rect">
            <a:avLst/>
          </a:prstGeom>
        </p:spPr>
        <p:txBody>
          <a:bodyPr vert="horz"/>
          <a:lstStyle>
            <a:lvl1pPr>
              <a:defRPr>
                <a:solidFill>
                  <a:srgbClr val="BFBFBF"/>
                </a:solidFill>
              </a:defRPr>
            </a:lvl1pPr>
          </a:lstStyle>
          <a:p>
            <a:r>
              <a:rPr lang="en-US" dirty="0"/>
              <a:t>½ slide picture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4"/>
          </p:nvPr>
        </p:nvSpPr>
        <p:spPr>
          <a:xfrm>
            <a:off x="4137592" y="1830387"/>
            <a:ext cx="4701503" cy="4525963"/>
          </a:xfrm>
          <a:prstGeom prst="rect">
            <a:avLst/>
          </a:prstGeom>
          <a:ln>
            <a:solidFill>
              <a:srgbClr val="FFFFFF"/>
            </a:solidFill>
          </a:ln>
        </p:spPr>
        <p:txBody>
          <a:bodyPr/>
          <a:lstStyle>
            <a:lvl1pPr>
              <a:lnSpc>
                <a:spcPts val="3440"/>
              </a:lnSpc>
              <a:spcBef>
                <a:spcPts val="0"/>
              </a:spcBef>
              <a:defRPr>
                <a:solidFill>
                  <a:srgbClr val="BB0000"/>
                </a:solidFill>
              </a:defRPr>
            </a:lvl1pPr>
            <a:lvl2pPr marL="0">
              <a:spcBef>
                <a:spcPts val="600"/>
              </a:spcBef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spcBef>
                <a:spcPts val="0"/>
              </a:spcBef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5pPr marL="502920" indent="0">
              <a:spcBef>
                <a:spcPts val="350"/>
              </a:spcBef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idx="16" hasCustomPrompt="1"/>
          </p:nvPr>
        </p:nvSpPr>
        <p:spPr>
          <a:xfrm>
            <a:off x="4315389" y="1052951"/>
            <a:ext cx="4642821" cy="636119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/>
          <a:lstStyle>
            <a:lvl1pPr algn="r">
              <a:lnSpc>
                <a:spcPts val="1640"/>
              </a:lnSpc>
              <a:spcBef>
                <a:spcPts val="0"/>
              </a:spcBef>
              <a:defRPr sz="1600" b="1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0">
              <a:spcBef>
                <a:spcPts val="600"/>
              </a:spcBef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spcBef>
                <a:spcPts val="0"/>
              </a:spcBef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5pPr marL="502920" indent="0">
              <a:spcBef>
                <a:spcPts val="350"/>
              </a:spcBef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 dirty="0"/>
              <a:t>TOPIC TITLE HERE</a:t>
            </a:r>
          </a:p>
        </p:txBody>
      </p:sp>
    </p:spTree>
    <p:extLst>
      <p:ext uri="{BB962C8B-B14F-4D97-AF65-F5344CB8AC3E}">
        <p14:creationId xmlns:p14="http://schemas.microsoft.com/office/powerpoint/2010/main" val="16736812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idx="16" hasCustomPrompt="1"/>
          </p:nvPr>
        </p:nvSpPr>
        <p:spPr>
          <a:xfrm>
            <a:off x="4315389" y="1052951"/>
            <a:ext cx="4642821" cy="636119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/>
          <a:lstStyle>
            <a:lvl1pPr algn="r">
              <a:lnSpc>
                <a:spcPts val="1640"/>
              </a:lnSpc>
              <a:spcBef>
                <a:spcPts val="0"/>
              </a:spcBef>
              <a:defRPr sz="1600" b="1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0">
              <a:spcBef>
                <a:spcPts val="600"/>
              </a:spcBef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spcBef>
                <a:spcPts val="0"/>
              </a:spcBef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5pPr marL="502920" indent="0">
              <a:spcBef>
                <a:spcPts val="350"/>
              </a:spcBef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 dirty="0"/>
              <a:t>TOPIC TITLE HERE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4"/>
          </p:nvPr>
        </p:nvSpPr>
        <p:spPr>
          <a:xfrm>
            <a:off x="1400403" y="1830387"/>
            <a:ext cx="6527582" cy="4525963"/>
          </a:xfrm>
          <a:prstGeom prst="rect">
            <a:avLst/>
          </a:prstGeom>
          <a:ln>
            <a:solidFill>
              <a:srgbClr val="FFFFFF"/>
            </a:solidFill>
          </a:ln>
        </p:spPr>
        <p:txBody>
          <a:bodyPr/>
          <a:lstStyle>
            <a:lvl1pPr algn="ctr">
              <a:lnSpc>
                <a:spcPts val="3440"/>
              </a:lnSpc>
              <a:spcBef>
                <a:spcPts val="0"/>
              </a:spcBef>
              <a:defRPr>
                <a:solidFill>
                  <a:schemeClr val="bg1">
                    <a:lumMod val="75000"/>
                  </a:schemeClr>
                </a:solidFill>
              </a:defRPr>
            </a:lvl1pPr>
            <a:lvl2pPr marL="0">
              <a:spcBef>
                <a:spcPts val="600"/>
              </a:spcBef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spcBef>
                <a:spcPts val="0"/>
              </a:spcBef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5pPr marL="502920" indent="0">
              <a:spcBef>
                <a:spcPts val="350"/>
              </a:spcBef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r>
              <a:rPr lang="en-US" dirty="0"/>
              <a:t>chart/graph/table</a:t>
            </a:r>
          </a:p>
        </p:txBody>
      </p:sp>
    </p:spTree>
    <p:extLst>
      <p:ext uri="{BB962C8B-B14F-4D97-AF65-F5344CB8AC3E}">
        <p14:creationId xmlns:p14="http://schemas.microsoft.com/office/powerpoint/2010/main" val="383328258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4C4D720-34F9-41AA-80BA-4E228813389A}" type="datetimeFigureOut">
              <a:rPr lang="en-US" smtClean="0"/>
              <a:t>3/14/24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D5F6A60-5F12-40EB-AC77-92042984E7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99090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7D0EF7-73FD-4C30-907A-4A1BCED4113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3/14/24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D95A9-4472-41D4-9DD8-C3F3C2CBC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143664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0E56AA-FA3C-264D-A9BD-19097190BE89}" type="datetimeFigureOut">
              <a:rPr lang="en-US" smtClean="0"/>
              <a:t>3/14/24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50676-3371-4248-A62F-1FFC411E44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1757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/>
          <p:cNvSpPr>
            <a:spLocks noGrp="1"/>
          </p:cNvSpPr>
          <p:nvPr>
            <p:ph idx="13"/>
          </p:nvPr>
        </p:nvSpPr>
        <p:spPr>
          <a:xfrm>
            <a:off x="746930" y="1830387"/>
            <a:ext cx="8229600" cy="4525963"/>
          </a:xfrm>
          <a:prstGeom prst="rect">
            <a:avLst/>
          </a:prstGeom>
          <a:ln>
            <a:solidFill>
              <a:srgbClr val="FFFFFF"/>
            </a:solidFill>
          </a:ln>
        </p:spPr>
        <p:txBody>
          <a:bodyPr/>
          <a:lstStyle>
            <a:lvl1pPr>
              <a:defRPr>
                <a:solidFill>
                  <a:srgbClr val="BB0000"/>
                </a:solidFill>
              </a:defRPr>
            </a:lvl1pPr>
            <a:lvl2pPr marL="0">
              <a:spcBef>
                <a:spcPts val="600"/>
              </a:spcBef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spcBef>
                <a:spcPts val="0"/>
              </a:spcBef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5pPr marL="502920" indent="0">
              <a:spcBef>
                <a:spcPts val="350"/>
              </a:spcBef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idx="15" hasCustomPrompt="1"/>
          </p:nvPr>
        </p:nvSpPr>
        <p:spPr>
          <a:xfrm>
            <a:off x="5573888" y="229810"/>
            <a:ext cx="3392206" cy="668812"/>
          </a:xfrm>
          <a:prstGeom prst="rect">
            <a:avLst/>
          </a:prstGeom>
          <a:ln>
            <a:solidFill>
              <a:srgbClr val="BB0000"/>
            </a:solidFill>
          </a:ln>
        </p:spPr>
        <p:txBody>
          <a:bodyPr/>
          <a:lstStyle>
            <a:lvl1pPr algn="r">
              <a:lnSpc>
                <a:spcPts val="1640"/>
              </a:lnSpc>
              <a:spcBef>
                <a:spcPts val="0"/>
              </a:spcBef>
              <a:defRPr sz="1300" baseline="0">
                <a:solidFill>
                  <a:schemeClr val="bg1"/>
                </a:solidFill>
              </a:defRPr>
            </a:lvl1pPr>
            <a:lvl2pPr marL="0">
              <a:spcBef>
                <a:spcPts val="600"/>
              </a:spcBef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spcBef>
                <a:spcPts val="0"/>
              </a:spcBef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5pPr marL="502920" indent="0">
              <a:spcBef>
                <a:spcPts val="350"/>
              </a:spcBef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 dirty="0"/>
              <a:t>UNIT NAME HERE</a:t>
            </a:r>
          </a:p>
          <a:p>
            <a:pPr lvl="0"/>
            <a:r>
              <a:rPr lang="en-US" dirty="0"/>
              <a:t>LINE 2 AS NEEDED</a:t>
            </a:r>
          </a:p>
        </p:txBody>
      </p:sp>
      <p:sp>
        <p:nvSpPr>
          <p:cNvPr id="14" name="Content Placeholder 2"/>
          <p:cNvSpPr>
            <a:spLocks noGrp="1"/>
          </p:cNvSpPr>
          <p:nvPr>
            <p:ph idx="16" hasCustomPrompt="1"/>
          </p:nvPr>
        </p:nvSpPr>
        <p:spPr>
          <a:xfrm>
            <a:off x="4315389" y="1052951"/>
            <a:ext cx="4642821" cy="636119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/>
          <a:lstStyle>
            <a:lvl1pPr algn="r">
              <a:lnSpc>
                <a:spcPts val="1640"/>
              </a:lnSpc>
              <a:spcBef>
                <a:spcPts val="0"/>
              </a:spcBef>
              <a:defRPr sz="1600" b="1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0">
              <a:spcBef>
                <a:spcPts val="600"/>
              </a:spcBef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spcBef>
                <a:spcPts val="0"/>
              </a:spcBef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5pPr marL="502920" indent="0">
              <a:spcBef>
                <a:spcPts val="350"/>
              </a:spcBef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 dirty="0"/>
              <a:t>TOPIC TITLE HERE</a:t>
            </a:r>
          </a:p>
        </p:txBody>
      </p:sp>
    </p:spTree>
    <p:extLst>
      <p:ext uri="{BB962C8B-B14F-4D97-AF65-F5344CB8AC3E}">
        <p14:creationId xmlns:p14="http://schemas.microsoft.com/office/powerpoint/2010/main" val="34208768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89427333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5418513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81221527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/>
          <p:cNvSpPr>
            <a:spLocks noGrp="1"/>
          </p:cNvSpPr>
          <p:nvPr>
            <p:ph idx="13"/>
          </p:nvPr>
        </p:nvSpPr>
        <p:spPr>
          <a:xfrm>
            <a:off x="746930" y="1830387"/>
            <a:ext cx="8229600" cy="4525963"/>
          </a:xfrm>
          <a:prstGeom prst="rect">
            <a:avLst/>
          </a:prstGeom>
          <a:ln>
            <a:solidFill>
              <a:srgbClr val="FFFFFF"/>
            </a:solidFill>
          </a:ln>
        </p:spPr>
        <p:txBody>
          <a:bodyPr/>
          <a:lstStyle>
            <a:lvl1pPr>
              <a:defRPr>
                <a:solidFill>
                  <a:srgbClr val="BB0000"/>
                </a:solidFill>
              </a:defRPr>
            </a:lvl1pPr>
            <a:lvl2pPr marL="0">
              <a:spcBef>
                <a:spcPts val="600"/>
              </a:spcBef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spcBef>
                <a:spcPts val="0"/>
              </a:spcBef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5pPr marL="502920" indent="0">
              <a:spcBef>
                <a:spcPts val="350"/>
              </a:spcBef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Content Placeholder 2"/>
          <p:cNvSpPr>
            <a:spLocks noGrp="1"/>
          </p:cNvSpPr>
          <p:nvPr>
            <p:ph idx="16" hasCustomPrompt="1"/>
          </p:nvPr>
        </p:nvSpPr>
        <p:spPr>
          <a:xfrm>
            <a:off x="4315389" y="1052951"/>
            <a:ext cx="4642821" cy="636119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/>
          <a:lstStyle>
            <a:lvl1pPr algn="r">
              <a:lnSpc>
                <a:spcPts val="1640"/>
              </a:lnSpc>
              <a:spcBef>
                <a:spcPts val="0"/>
              </a:spcBef>
              <a:defRPr sz="1600" b="1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0">
              <a:spcBef>
                <a:spcPts val="600"/>
              </a:spcBef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spcBef>
                <a:spcPts val="0"/>
              </a:spcBef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5pPr marL="502920" indent="0">
              <a:spcBef>
                <a:spcPts val="350"/>
              </a:spcBef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 dirty="0"/>
              <a:t>TOPIC TITLE HERE</a:t>
            </a:r>
          </a:p>
        </p:txBody>
      </p:sp>
    </p:spTree>
    <p:extLst>
      <p:ext uri="{BB962C8B-B14F-4D97-AF65-F5344CB8AC3E}">
        <p14:creationId xmlns:p14="http://schemas.microsoft.com/office/powerpoint/2010/main" val="37931671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75187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Phrase-Word Slide WHIT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/>
          <p:cNvSpPr>
            <a:spLocks noGrp="1"/>
          </p:cNvSpPr>
          <p:nvPr>
            <p:ph idx="16" hasCustomPrompt="1"/>
          </p:nvPr>
        </p:nvSpPr>
        <p:spPr>
          <a:xfrm>
            <a:off x="651757" y="1734522"/>
            <a:ext cx="7194020" cy="4417350"/>
          </a:xfrm>
          <a:prstGeom prst="rect">
            <a:avLst/>
          </a:prstGeom>
          <a:ln>
            <a:solidFill>
              <a:srgbClr val="FFFFFF"/>
            </a:solidFill>
          </a:ln>
        </p:spPr>
        <p:txBody>
          <a:bodyPr/>
          <a:lstStyle>
            <a:lvl1pPr algn="l">
              <a:lnSpc>
                <a:spcPts val="8400"/>
              </a:lnSpc>
              <a:spcBef>
                <a:spcPts val="0"/>
              </a:spcBef>
              <a:defRPr sz="8000" b="1" baseline="0">
                <a:solidFill>
                  <a:srgbClr val="BB0000"/>
                </a:solidFill>
              </a:defRPr>
            </a:lvl1pPr>
            <a:lvl2pPr marL="0">
              <a:spcBef>
                <a:spcPts val="600"/>
              </a:spcBef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spcBef>
                <a:spcPts val="0"/>
              </a:spcBef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5pPr marL="502920" indent="0">
              <a:spcBef>
                <a:spcPts val="350"/>
              </a:spcBef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 dirty="0"/>
              <a:t>BIG WORD BIG PHRASE</a:t>
            </a:r>
            <a:br>
              <a:rPr lang="en-US" dirty="0"/>
            </a:br>
            <a:r>
              <a:rPr lang="en-US" dirty="0"/>
              <a:t>SLIDE</a:t>
            </a:r>
          </a:p>
        </p:txBody>
      </p:sp>
    </p:spTree>
    <p:extLst>
      <p:ext uri="{BB962C8B-B14F-4D97-AF65-F5344CB8AC3E}">
        <p14:creationId xmlns:p14="http://schemas.microsoft.com/office/powerpoint/2010/main" val="11068018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Phrase-Word Slide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910167"/>
            <a:ext cx="9144000" cy="594783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2"/>
          <p:cNvSpPr>
            <a:spLocks noGrp="1"/>
          </p:cNvSpPr>
          <p:nvPr>
            <p:ph idx="16" hasCustomPrompt="1"/>
          </p:nvPr>
        </p:nvSpPr>
        <p:spPr>
          <a:xfrm>
            <a:off x="651757" y="1734522"/>
            <a:ext cx="7194020" cy="4417350"/>
          </a:xfrm>
          <a:prstGeom prst="rect">
            <a:avLst/>
          </a:prstGeom>
          <a:ln>
            <a:noFill/>
          </a:ln>
          <a:effectLst/>
        </p:spPr>
        <p:txBody>
          <a:bodyPr/>
          <a:lstStyle>
            <a:lvl1pPr algn="l">
              <a:lnSpc>
                <a:spcPts val="8400"/>
              </a:lnSpc>
              <a:spcBef>
                <a:spcPts val="0"/>
              </a:spcBef>
              <a:defRPr sz="8000" b="1" baseline="0">
                <a:solidFill>
                  <a:schemeClr val="bg1"/>
                </a:solidFill>
              </a:defRPr>
            </a:lvl1pPr>
            <a:lvl2pPr marL="0">
              <a:spcBef>
                <a:spcPts val="600"/>
              </a:spcBef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spcBef>
                <a:spcPts val="0"/>
              </a:spcBef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5pPr marL="502920" indent="0">
              <a:spcBef>
                <a:spcPts val="350"/>
              </a:spcBef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 dirty="0"/>
              <a:t>BIG WORD</a:t>
            </a:r>
          </a:p>
          <a:p>
            <a:pPr lvl="0"/>
            <a:r>
              <a:rPr lang="en-US" dirty="0"/>
              <a:t>BIG PHRASE</a:t>
            </a:r>
            <a:br>
              <a:rPr lang="en-US" dirty="0"/>
            </a:br>
            <a:r>
              <a:rPr lang="en-US" dirty="0"/>
              <a:t>SLIDE</a:t>
            </a:r>
          </a:p>
        </p:txBody>
      </p:sp>
    </p:spTree>
    <p:extLst>
      <p:ext uri="{BB962C8B-B14F-4D97-AF65-F5344CB8AC3E}">
        <p14:creationId xmlns:p14="http://schemas.microsoft.com/office/powerpoint/2010/main" val="14719577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2"/>
          <p:cNvSpPr>
            <a:spLocks noGrp="1"/>
          </p:cNvSpPr>
          <p:nvPr>
            <p:ph idx="17" hasCustomPrompt="1"/>
          </p:nvPr>
        </p:nvSpPr>
        <p:spPr>
          <a:xfrm>
            <a:off x="4881010" y="5372665"/>
            <a:ext cx="3392206" cy="1094025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/>
          <a:lstStyle>
            <a:lvl1pPr algn="r">
              <a:lnSpc>
                <a:spcPct val="110000"/>
              </a:lnSpc>
              <a:spcBef>
                <a:spcPts val="0"/>
              </a:spcBef>
              <a:defRPr sz="2400" baseline="-25000">
                <a:solidFill>
                  <a:srgbClr val="BB0000"/>
                </a:solidFill>
              </a:defRPr>
            </a:lvl1pPr>
            <a:lvl2pPr marL="0">
              <a:spcBef>
                <a:spcPts val="600"/>
              </a:spcBef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spcBef>
                <a:spcPts val="0"/>
              </a:spcBef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5pPr marL="502920" indent="0">
              <a:spcBef>
                <a:spcPts val="350"/>
              </a:spcBef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algn="r">
              <a:lnSpc>
                <a:spcPct val="110000"/>
              </a:lnSpc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–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Firstandlast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 Name</a:t>
            </a:r>
          </a:p>
          <a:p>
            <a:pPr algn="r">
              <a:lnSpc>
                <a:spcPct val="110000"/>
              </a:lnSpc>
            </a:pPr>
            <a:r>
              <a:rPr lang="en-US" sz="1800" dirty="0">
                <a:solidFill>
                  <a:schemeClr val="tx1">
                    <a:lumMod val="60000"/>
                    <a:lumOff val="40000"/>
                  </a:schemeClr>
                </a:solidFill>
                <a:cs typeface="Arial"/>
              </a:rPr>
              <a:t>   Optional title line</a:t>
            </a:r>
            <a:endParaRPr lang="en-US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8" hasCustomPrompt="1"/>
          </p:nvPr>
        </p:nvSpPr>
        <p:spPr>
          <a:xfrm>
            <a:off x="944698" y="1734523"/>
            <a:ext cx="7200384" cy="3789978"/>
          </a:xfrm>
          <a:prstGeom prst="rect">
            <a:avLst/>
          </a:prstGeom>
          <a:ln>
            <a:solidFill>
              <a:srgbClr val="FFFFFF"/>
            </a:solidFill>
          </a:ln>
        </p:spPr>
        <p:txBody>
          <a:bodyPr vert="horz"/>
          <a:lstStyle>
            <a:lvl1pPr algn="ctr">
              <a:defRPr lang="en-US" sz="3200" b="0" smtClean="0">
                <a:solidFill>
                  <a:srgbClr val="BB0032"/>
                </a:solidFill>
                <a:cs typeface="Arial"/>
              </a:defRPr>
            </a:lvl1pPr>
          </a:lstStyle>
          <a:p>
            <a:pPr lvl="0"/>
            <a:r>
              <a:rPr lang="en-US" sz="6500" b="0" dirty="0">
                <a:solidFill>
                  <a:srgbClr val="BB0032"/>
                </a:solidFill>
                <a:latin typeface="+mj-lt"/>
                <a:cs typeface="Arial"/>
              </a:rPr>
              <a:t>“Notable quotes</a:t>
            </a:r>
            <a:br>
              <a:rPr lang="en-US" sz="6500" b="0" dirty="0">
                <a:solidFill>
                  <a:srgbClr val="BB0032"/>
                </a:solidFill>
                <a:latin typeface="+mj-lt"/>
                <a:cs typeface="Arial"/>
              </a:rPr>
            </a:br>
            <a:r>
              <a:rPr lang="en-US" sz="6500" b="0" dirty="0">
                <a:solidFill>
                  <a:srgbClr val="BB0032"/>
                </a:solidFill>
                <a:latin typeface="+mj-lt"/>
                <a:cs typeface="Arial"/>
              </a:rPr>
              <a:t>goes right here,</a:t>
            </a:r>
            <a:br>
              <a:rPr lang="en-US" sz="6500" b="0" dirty="0">
                <a:solidFill>
                  <a:srgbClr val="BB0032"/>
                </a:solidFill>
                <a:latin typeface="+mj-lt"/>
                <a:cs typeface="Arial"/>
              </a:rPr>
            </a:br>
            <a:r>
              <a:rPr lang="en-US" sz="6500" b="0" dirty="0">
                <a:solidFill>
                  <a:srgbClr val="BB0032"/>
                </a:solidFill>
                <a:latin typeface="+mj-lt"/>
                <a:cs typeface="Arial"/>
              </a:rPr>
              <a:t>yes right here.”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79224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6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854365"/>
            <a:ext cx="9144000" cy="4687454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 userDrawn="1"/>
        </p:nvSpPr>
        <p:spPr>
          <a:xfrm>
            <a:off x="0" y="508001"/>
            <a:ext cx="9144000" cy="284788"/>
          </a:xfrm>
          <a:prstGeom prst="rect">
            <a:avLst/>
          </a:prstGeom>
          <a:solidFill>
            <a:srgbClr val="B70F2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ubtitle 2"/>
          <p:cNvSpPr txBox="1">
            <a:spLocks/>
          </p:cNvSpPr>
          <p:nvPr userDrawn="1"/>
        </p:nvSpPr>
        <p:spPr>
          <a:xfrm>
            <a:off x="0" y="507522"/>
            <a:ext cx="9144000" cy="285266"/>
          </a:xfrm>
          <a:prstGeom prst="rect">
            <a:avLst/>
          </a:prstGeom>
        </p:spPr>
        <p:txBody>
          <a:bodyPr/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4000" kern="1200" baseline="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300" dirty="0"/>
              <a:t>OHIO AGRICULTURAL RESEARCH AND DEVELOPMENT CENTER</a:t>
            </a:r>
          </a:p>
        </p:txBody>
      </p:sp>
    </p:spTree>
    <p:extLst>
      <p:ext uri="{BB962C8B-B14F-4D97-AF65-F5344CB8AC3E}">
        <p14:creationId xmlns:p14="http://schemas.microsoft.com/office/powerpoint/2010/main" val="18481125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7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457200" rtl="0" eaLnBrk="1" latinLnBrk="0" hangingPunct="1">
        <a:spcBef>
          <a:spcPct val="20000"/>
        </a:spcBef>
        <a:buFont typeface="Arial"/>
        <a:buNone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 userDrawn="1"/>
        </p:nvSpPr>
        <p:spPr>
          <a:xfrm>
            <a:off x="0" y="508001"/>
            <a:ext cx="9144000" cy="284788"/>
          </a:xfrm>
          <a:prstGeom prst="rect">
            <a:avLst/>
          </a:prstGeom>
          <a:solidFill>
            <a:srgbClr val="B70F20"/>
          </a:solidFill>
          <a:ln>
            <a:noFill/>
          </a:ln>
          <a:effectLst>
            <a:outerShdw blurRad="63500" dist="12700" dir="5400000" algn="t" rotWithShape="0">
              <a:prstClr val="black">
                <a:alpha val="5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ubtitle 2"/>
          <p:cNvSpPr txBox="1">
            <a:spLocks/>
          </p:cNvSpPr>
          <p:nvPr userDrawn="1"/>
        </p:nvSpPr>
        <p:spPr>
          <a:xfrm>
            <a:off x="0" y="507522"/>
            <a:ext cx="9144000" cy="285266"/>
          </a:xfrm>
          <a:prstGeom prst="rect">
            <a:avLst/>
          </a:prstGeom>
        </p:spPr>
        <p:txBody>
          <a:bodyPr/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4000" kern="1200" baseline="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300" dirty="0"/>
              <a:t>OHIO AGRICULTURAL RESEARCH AND DEVELOPMENT CENTER</a:t>
            </a:r>
          </a:p>
        </p:txBody>
      </p:sp>
    </p:spTree>
    <p:extLst>
      <p:ext uri="{BB962C8B-B14F-4D97-AF65-F5344CB8AC3E}">
        <p14:creationId xmlns:p14="http://schemas.microsoft.com/office/powerpoint/2010/main" val="21091396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9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457200" rtl="0" eaLnBrk="1" latinLnBrk="0" hangingPunct="1">
        <a:spcBef>
          <a:spcPct val="20000"/>
        </a:spcBef>
        <a:buFont typeface="Arial"/>
        <a:buNone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B70F2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 userDrawn="1"/>
        </p:nvSpPr>
        <p:spPr>
          <a:xfrm>
            <a:off x="0" y="508001"/>
            <a:ext cx="9144000" cy="2847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ubtitle 2"/>
          <p:cNvSpPr txBox="1">
            <a:spLocks/>
          </p:cNvSpPr>
          <p:nvPr userDrawn="1"/>
        </p:nvSpPr>
        <p:spPr>
          <a:xfrm>
            <a:off x="0" y="507522"/>
            <a:ext cx="9144000" cy="285266"/>
          </a:xfrm>
          <a:prstGeom prst="rect">
            <a:avLst/>
          </a:prstGeom>
        </p:spPr>
        <p:txBody>
          <a:bodyPr/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4000" kern="1200" baseline="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300" dirty="0">
                <a:solidFill>
                  <a:srgbClr val="B70F20"/>
                </a:solidFill>
              </a:rPr>
              <a:t>OHIO AGRICULTURAL RESEARCH AND DEVELOPMENT CENTER</a:t>
            </a:r>
          </a:p>
        </p:txBody>
      </p:sp>
    </p:spTree>
    <p:extLst>
      <p:ext uri="{BB962C8B-B14F-4D97-AF65-F5344CB8AC3E}">
        <p14:creationId xmlns:p14="http://schemas.microsoft.com/office/powerpoint/2010/main" val="33917766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457200" rtl="0" eaLnBrk="1" latinLnBrk="0" hangingPunct="1">
        <a:spcBef>
          <a:spcPct val="20000"/>
        </a:spcBef>
        <a:buFont typeface="Arial"/>
        <a:buNone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 userDrawn="1"/>
        </p:nvSpPr>
        <p:spPr>
          <a:xfrm>
            <a:off x="0" y="508001"/>
            <a:ext cx="9144000" cy="284788"/>
          </a:xfrm>
          <a:prstGeom prst="rect">
            <a:avLst/>
          </a:prstGeom>
          <a:solidFill>
            <a:srgbClr val="B70F20"/>
          </a:solidFill>
          <a:ln>
            <a:noFill/>
          </a:ln>
          <a:effectLst>
            <a:outerShdw blurRad="63500" dist="12700" dir="5400000" algn="t" rotWithShape="0">
              <a:prstClr val="black">
                <a:alpha val="5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ubtitle 2"/>
          <p:cNvSpPr txBox="1">
            <a:spLocks/>
          </p:cNvSpPr>
          <p:nvPr userDrawn="1"/>
        </p:nvSpPr>
        <p:spPr>
          <a:xfrm>
            <a:off x="0" y="507522"/>
            <a:ext cx="9144000" cy="285266"/>
          </a:xfrm>
          <a:prstGeom prst="rect">
            <a:avLst/>
          </a:prstGeom>
        </p:spPr>
        <p:txBody>
          <a:bodyPr/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4000" kern="1200" baseline="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300" dirty="0"/>
              <a:t>OHIO AGRICULTURAL RESEARCH AND DEVELOPMENT CENTER</a:t>
            </a:r>
          </a:p>
        </p:txBody>
      </p:sp>
    </p:spTree>
    <p:extLst>
      <p:ext uri="{BB962C8B-B14F-4D97-AF65-F5344CB8AC3E}">
        <p14:creationId xmlns:p14="http://schemas.microsoft.com/office/powerpoint/2010/main" val="19477868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3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457200" rtl="0" eaLnBrk="1" latinLnBrk="0" hangingPunct="1">
        <a:spcBef>
          <a:spcPct val="20000"/>
        </a:spcBef>
        <a:buFont typeface="Arial"/>
        <a:buNone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8518368" y="6351239"/>
            <a:ext cx="43543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B5C881AA-F0C4-B947-803C-EA0A96934EAC}" type="slidenum">
              <a:rPr lang="en-US" sz="1600" smtClean="0"/>
              <a:pPr/>
              <a:t>‹#›</a:t>
            </a:fld>
            <a:endParaRPr lang="en-US" sz="1600" dirty="0"/>
          </a:p>
        </p:txBody>
      </p:sp>
      <p:sp>
        <p:nvSpPr>
          <p:cNvPr id="10" name="Content Placeholder 1"/>
          <p:cNvSpPr>
            <a:spLocks noGrp="1"/>
          </p:cNvSpPr>
          <p:nvPr/>
        </p:nvSpPr>
        <p:spPr>
          <a:xfrm>
            <a:off x="729051" y="1291100"/>
            <a:ext cx="8229600" cy="4525963"/>
          </a:xfrm>
          <a:prstGeom prst="rect">
            <a:avLst/>
          </a:prstGeom>
          <a:ln>
            <a:solidFill>
              <a:srgbClr val="FFFFFF"/>
            </a:solidFill>
          </a:ln>
        </p:spPr>
        <p:txBody>
          <a:bodyPr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rgbClr val="BB0000"/>
                </a:solidFill>
                <a:latin typeface="+mn-lt"/>
                <a:ea typeface="+mn-ea"/>
                <a:cs typeface="+mn-cs"/>
              </a:defRPr>
            </a:lvl1pPr>
            <a:lvl2pPr marL="0" indent="0" algn="l" defTabSz="457200" rtl="0" eaLnBrk="1" latinLnBrk="0" hangingPunct="1">
              <a:spcBef>
                <a:spcPts val="600"/>
              </a:spcBef>
              <a:buFont typeface="Arial"/>
              <a:buNone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0" indent="-228600" algn="l" defTabSz="457200" rtl="0" eaLnBrk="1" latinLnBrk="0" hangingPunct="1">
              <a:spcBef>
                <a:spcPts val="0"/>
              </a:spcBef>
              <a:buFont typeface="Arial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54864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02920" indent="0" algn="l" defTabSz="457200" rtl="0" eaLnBrk="1" latinLnBrk="0" hangingPunct="1">
              <a:spcBef>
                <a:spcPts val="350"/>
              </a:spcBef>
              <a:buFont typeface="Arial"/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kern="1200" dirty="0"/>
          </a:p>
        </p:txBody>
      </p:sp>
      <p:sp>
        <p:nvSpPr>
          <p:cNvPr id="11" name="Rectangle 10"/>
          <p:cNvSpPr/>
          <p:nvPr userDrawn="1"/>
        </p:nvSpPr>
        <p:spPr>
          <a:xfrm>
            <a:off x="0" y="508001"/>
            <a:ext cx="9144000" cy="284788"/>
          </a:xfrm>
          <a:prstGeom prst="rect">
            <a:avLst/>
          </a:prstGeom>
          <a:solidFill>
            <a:srgbClr val="B70F20"/>
          </a:solidFill>
          <a:ln>
            <a:noFill/>
          </a:ln>
          <a:effectLst>
            <a:outerShdw blurRad="63500" dist="12700" dir="5400000" algn="t" rotWithShape="0">
              <a:prstClr val="black">
                <a:alpha val="5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ubtitle 2"/>
          <p:cNvSpPr txBox="1">
            <a:spLocks/>
          </p:cNvSpPr>
          <p:nvPr userDrawn="1"/>
        </p:nvSpPr>
        <p:spPr>
          <a:xfrm>
            <a:off x="0" y="507522"/>
            <a:ext cx="9144000" cy="285266"/>
          </a:xfrm>
          <a:prstGeom prst="rect">
            <a:avLst/>
          </a:prstGeom>
        </p:spPr>
        <p:txBody>
          <a:bodyPr/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4000" kern="1200" baseline="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300" dirty="0"/>
              <a:t>OHIO AGRICULTURAL RESEARCH AND DEVELOPMENT CENTER</a:t>
            </a:r>
          </a:p>
        </p:txBody>
      </p:sp>
    </p:spTree>
    <p:extLst>
      <p:ext uri="{BB962C8B-B14F-4D97-AF65-F5344CB8AC3E}">
        <p14:creationId xmlns:p14="http://schemas.microsoft.com/office/powerpoint/2010/main" val="40270362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84" r:id="rId2"/>
    <p:sldLayoutId id="2147483754" r:id="rId3"/>
    <p:sldLayoutId id="2147483769" r:id="rId4"/>
    <p:sldLayoutId id="2147483767" r:id="rId5"/>
    <p:sldLayoutId id="2147483758" r:id="rId6"/>
    <p:sldLayoutId id="2147483768" r:id="rId7"/>
    <p:sldLayoutId id="2147483763" r:id="rId8"/>
    <p:sldLayoutId id="2147483797" r:id="rId9"/>
    <p:sldLayoutId id="2147483801" r:id="rId10"/>
    <p:sldLayoutId id="2147483805" r:id="rId11"/>
    <p:sldLayoutId id="2147483807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457200" rtl="0" eaLnBrk="1" latinLnBrk="0" hangingPunct="1">
        <a:spcBef>
          <a:spcPct val="20000"/>
        </a:spcBef>
        <a:buFont typeface="Arial"/>
        <a:buNone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0" algn="l" defTabSz="457200" rtl="0" eaLnBrk="1" latinLnBrk="0" hangingPunct="1">
        <a:spcBef>
          <a:spcPct val="20000"/>
        </a:spcBef>
        <a:buFont typeface="Arial"/>
        <a:buNone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0" indent="-228600" algn="l" defTabSz="457200" rtl="0" eaLnBrk="1" latinLnBrk="0" hangingPunct="1"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548640" indent="0" algn="l" defTabSz="457200" rtl="0" eaLnBrk="1" latinLnBrk="0" hangingPunct="1">
        <a:spcBef>
          <a:spcPts val="0"/>
        </a:spcBef>
        <a:buFont typeface="Arial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g"/><Relationship Id="rId3" Type="http://schemas.openxmlformats.org/officeDocument/2006/relationships/image" Target="../media/image17.jpg"/><Relationship Id="rId7" Type="http://schemas.openxmlformats.org/officeDocument/2006/relationships/image" Target="../media/image21.jpg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jpg"/><Relationship Id="rId5" Type="http://schemas.openxmlformats.org/officeDocument/2006/relationships/image" Target="../media/image19.jpg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.jp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1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soilcropandmore.info/Newsletter/nl042005.htm" TargetMode="External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.emf"/><Relationship Id="rId5" Type="http://schemas.openxmlformats.org/officeDocument/2006/relationships/image" Target="../media/image9.png"/><Relationship Id="rId4" Type="http://schemas.openxmlformats.org/officeDocument/2006/relationships/hyperlink" Target="https://mccracken.ca.uky.edu/files/identifying_wheat_growth_stages_agr224.pdf" TargetMode="Externa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OSU-FAES-Horiz-RGBHEX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667" y="5982670"/>
            <a:ext cx="3071091" cy="61870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8DEAFDD-3D55-4476-9901-AE7EC1A0D79B}"/>
              </a:ext>
            </a:extLst>
          </p:cNvPr>
          <p:cNvSpPr/>
          <p:nvPr/>
        </p:nvSpPr>
        <p:spPr>
          <a:xfrm>
            <a:off x="135803" y="1868469"/>
            <a:ext cx="8872395" cy="25692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5400" b="1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Efficacy of Fungicides for FHB and DON Management:</a:t>
            </a:r>
          </a:p>
          <a:p>
            <a:pPr algn="ctr">
              <a:lnSpc>
                <a:spcPct val="120000"/>
              </a:lnSpc>
            </a:pPr>
            <a:r>
              <a:rPr lang="en-US" sz="2800" b="1" dirty="0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Product, Timing, and Number of Applications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FC8038B-93BA-425D-ACC6-A8F740EA7F4C}"/>
              </a:ext>
            </a:extLst>
          </p:cNvPr>
          <p:cNvSpPr txBox="1"/>
          <p:nvPr/>
        </p:nvSpPr>
        <p:spPr>
          <a:xfrm>
            <a:off x="3409757" y="5648846"/>
            <a:ext cx="559844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9E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Dr. Pierce A. Paul</a:t>
            </a:r>
          </a:p>
          <a:p>
            <a:pPr algn="ctr"/>
            <a:r>
              <a:rPr lang="en-US" sz="2400" b="1" dirty="0">
                <a:solidFill>
                  <a:srgbClr val="9E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Ohio State University</a:t>
            </a:r>
          </a:p>
        </p:txBody>
      </p:sp>
    </p:spTree>
    <p:extLst>
      <p:ext uri="{BB962C8B-B14F-4D97-AF65-F5344CB8AC3E}">
        <p14:creationId xmlns:p14="http://schemas.microsoft.com/office/powerpoint/2010/main" val="3225429394"/>
      </p:ext>
    </p:extLst>
  </p:cSld>
  <p:clrMapOvr>
    <a:masterClrMapping/>
  </p:clrMapOvr>
  <p:transition spd="slow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1AE611A-1D6B-AB0A-F988-73E40139849C}"/>
              </a:ext>
            </a:extLst>
          </p:cNvPr>
          <p:cNvSpPr txBox="1"/>
          <p:nvPr/>
        </p:nvSpPr>
        <p:spPr>
          <a:xfrm>
            <a:off x="546651" y="2703439"/>
            <a:ext cx="8150087" cy="181588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/>
              <a:t>UFT Fungicide Programs:</a:t>
            </a:r>
          </a:p>
          <a:p>
            <a:pPr algn="ctr"/>
            <a:r>
              <a:rPr lang="en-US" sz="3200" b="1" dirty="0"/>
              <a:t>“NEW” vs “OLD”, Single vs Double Applications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BF4D2F99-B534-4F93-E531-1B41ECA9D3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9019" y="1484200"/>
            <a:ext cx="2326378" cy="703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5276CF61-12E9-3CA6-94CE-340F2AF1E3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284" y="1348547"/>
            <a:ext cx="3323374" cy="920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80520920-B582-3337-F488-07583D6FA4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0926" y="1216650"/>
            <a:ext cx="2600325" cy="1238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FIFRA Sec. 2(ee) Recommendation">
            <a:extLst>
              <a:ext uri="{FF2B5EF4-FFF2-40B4-BE49-F238E27FC236}">
                <a16:creationId xmlns:a16="http://schemas.microsoft.com/office/drawing/2014/main" id="{890FF4B2-4DB2-BBF9-8232-E59E149F03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8238" y="5342856"/>
            <a:ext cx="2975758" cy="966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>
            <a:extLst>
              <a:ext uri="{FF2B5EF4-FFF2-40B4-BE49-F238E27FC236}">
                <a16:creationId xmlns:a16="http://schemas.microsoft.com/office/drawing/2014/main" id="{09F17C86-EA05-A763-7750-DD33EF95BA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3616" y="5071611"/>
            <a:ext cx="2975758" cy="1139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32291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0AE10E2-C090-DD4D-8E39-CCA83D1D9F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5570" y="872018"/>
            <a:ext cx="8232860" cy="725873"/>
          </a:xfrm>
        </p:spPr>
        <p:txBody>
          <a:bodyPr>
            <a:normAutofit/>
          </a:bodyPr>
          <a:lstStyle/>
          <a:p>
            <a:r>
              <a:rPr lang="en-US" sz="4000" b="1" dirty="0"/>
              <a:t>Fungicide Programs</a:t>
            </a:r>
            <a:endParaRPr lang="en-US" sz="2900" b="1" i="1" dirty="0"/>
          </a:p>
        </p:txBody>
      </p:sp>
      <p:graphicFrame>
        <p:nvGraphicFramePr>
          <p:cNvPr id="26" name="Table 10">
            <a:extLst>
              <a:ext uri="{FF2B5EF4-FFF2-40B4-BE49-F238E27FC236}">
                <a16:creationId xmlns:a16="http://schemas.microsoft.com/office/drawing/2014/main" id="{ED08CA7F-4832-4FBD-A349-2B59AFC0D1CA}"/>
              </a:ext>
            </a:extLst>
          </p:cNvPr>
          <p:cNvGraphicFramePr>
            <a:graphicFrameLocks noGrp="1"/>
          </p:cNvGraphicFramePr>
          <p:nvPr/>
        </p:nvGraphicFramePr>
        <p:xfrm>
          <a:off x="80962" y="1766777"/>
          <a:ext cx="8982077" cy="404872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75460">
                  <a:extLst>
                    <a:ext uri="{9D8B030D-6E8A-4147-A177-3AD203B41FA5}">
                      <a16:colId xmlns:a16="http://schemas.microsoft.com/office/drawing/2014/main" val="3180820937"/>
                    </a:ext>
                  </a:extLst>
                </a:gridCol>
                <a:gridCol w="3319539">
                  <a:extLst>
                    <a:ext uri="{9D8B030D-6E8A-4147-A177-3AD203B41FA5}">
                      <a16:colId xmlns:a16="http://schemas.microsoft.com/office/drawing/2014/main" val="2249043735"/>
                    </a:ext>
                  </a:extLst>
                </a:gridCol>
                <a:gridCol w="1273763">
                  <a:extLst>
                    <a:ext uri="{9D8B030D-6E8A-4147-A177-3AD203B41FA5}">
                      <a16:colId xmlns:a16="http://schemas.microsoft.com/office/drawing/2014/main" val="3263331754"/>
                    </a:ext>
                  </a:extLst>
                </a:gridCol>
                <a:gridCol w="3113315">
                  <a:extLst>
                    <a:ext uri="{9D8B030D-6E8A-4147-A177-3AD203B41FA5}">
                      <a16:colId xmlns:a16="http://schemas.microsoft.com/office/drawing/2014/main" val="992157213"/>
                    </a:ext>
                  </a:extLst>
                </a:gridCol>
              </a:tblGrid>
              <a:tr h="375035">
                <a:tc gridSpan="2">
                  <a:txBody>
                    <a:bodyPr/>
                    <a:lstStyle/>
                    <a:p>
                      <a:r>
                        <a:rPr lang="en-US" sz="1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Treatment program</a:t>
                      </a:r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 hMerge="1">
                  <a:txBody>
                    <a:bodyPr/>
                    <a:lstStyle/>
                    <a:p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Treatment Program</a:t>
                      </a:r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b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Rate </a:t>
                      </a:r>
                    </a:p>
                    <a:p>
                      <a:pPr algn="ctr"/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</a:t>
                      </a:r>
                      <a:r>
                        <a:rPr lang="en-US" sz="1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fl</a:t>
                      </a:r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oz/A)</a:t>
                      </a:r>
                    </a:p>
                  </a:txBody>
                  <a:tcPr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Timing</a:t>
                      </a:r>
                    </a:p>
                  </a:txBody>
                  <a:tcPr marL="0" marR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8405187"/>
                  </a:ext>
                </a:extLst>
              </a:tr>
              <a:tr h="375035">
                <a:tc>
                  <a:txBody>
                    <a:bodyPr/>
                    <a:lstStyle/>
                    <a:p>
                      <a:pPr marL="0" marR="0" lvl="0" indent="0" algn="l" defTabSz="219456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Code</a:t>
                      </a: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Product</a:t>
                      </a:r>
                    </a:p>
                  </a:txBody>
                  <a:tcPr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49443307"/>
                  </a:ext>
                </a:extLst>
              </a:tr>
              <a:tr h="366517">
                <a:tc>
                  <a:txBody>
                    <a:bodyPr/>
                    <a:lstStyle/>
                    <a:p>
                      <a:r>
                        <a:rPr lang="en-US" sz="1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CK</a:t>
                      </a:r>
                    </a:p>
                  </a:txBody>
                  <a:tcPr marR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Nontreated</a:t>
                      </a:r>
                    </a:p>
                  </a:txBody>
                  <a:tcPr marL="0" marR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---</a:t>
                      </a:r>
                    </a:p>
                  </a:txBody>
                  <a:tcPr marL="0" marR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---</a:t>
                      </a:r>
                    </a:p>
                  </a:txBody>
                  <a:tcPr marL="0" marR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22265878"/>
                  </a:ext>
                </a:extLst>
              </a:tr>
              <a:tr h="366517">
                <a:tc>
                  <a:txBody>
                    <a:bodyPr/>
                    <a:lstStyle/>
                    <a:p>
                      <a:r>
                        <a:rPr lang="en-US" sz="1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</a:t>
                      </a:r>
                    </a:p>
                  </a:txBody>
                  <a:tcPr marR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Prosaro</a:t>
                      </a:r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6.5</a:t>
                      </a:r>
                    </a:p>
                  </a:txBody>
                  <a:tcPr marL="0" marR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Feekes</a:t>
                      </a:r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10.5.1 </a:t>
                      </a:r>
                    </a:p>
                  </a:txBody>
                  <a:tcPr marL="0" marR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957775771"/>
                  </a:ext>
                </a:extLst>
              </a:tr>
              <a:tr h="366517">
                <a:tc>
                  <a:txBody>
                    <a:bodyPr/>
                    <a:lstStyle/>
                    <a:p>
                      <a:r>
                        <a:rPr lang="en-US" sz="1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II</a:t>
                      </a:r>
                    </a:p>
                  </a:txBody>
                  <a:tcPr marR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Caramba</a:t>
                      </a:r>
                    </a:p>
                  </a:txBody>
                  <a:tcPr marL="0" marR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13.5</a:t>
                      </a:r>
                    </a:p>
                  </a:txBody>
                  <a:tcPr marL="0" marR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Feekes</a:t>
                      </a:r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10.5.1</a:t>
                      </a:r>
                    </a:p>
                  </a:txBody>
                  <a:tcPr marL="0" marR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4073855434"/>
                  </a:ext>
                </a:extLst>
              </a:tr>
              <a:tr h="366517">
                <a:tc>
                  <a:txBody>
                    <a:bodyPr/>
                    <a:lstStyle/>
                    <a:p>
                      <a:r>
                        <a:rPr lang="en-US" sz="1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III</a:t>
                      </a:r>
                    </a:p>
                  </a:txBody>
                  <a:tcPr marR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Miravis</a:t>
                      </a:r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Ace</a:t>
                      </a:r>
                    </a:p>
                  </a:txBody>
                  <a:tcPr marL="0" marR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13.7</a:t>
                      </a:r>
                    </a:p>
                  </a:txBody>
                  <a:tcPr marL="0" marR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Feekes</a:t>
                      </a:r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10.5.1</a:t>
                      </a:r>
                    </a:p>
                  </a:txBody>
                  <a:tcPr marL="0" marR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4064956629"/>
                  </a:ext>
                </a:extLst>
              </a:tr>
              <a:tr h="366517">
                <a:tc>
                  <a:txBody>
                    <a:bodyPr/>
                    <a:lstStyle/>
                    <a:p>
                      <a:r>
                        <a:rPr lang="en-US" sz="1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IV</a:t>
                      </a:r>
                    </a:p>
                  </a:txBody>
                  <a:tcPr marR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Prosaro</a:t>
                      </a:r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Pro</a:t>
                      </a:r>
                    </a:p>
                  </a:txBody>
                  <a:tcPr marL="0" marR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10.3</a:t>
                      </a:r>
                    </a:p>
                  </a:txBody>
                  <a:tcPr marL="0" marR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Feekes</a:t>
                      </a:r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10.5.1</a:t>
                      </a:r>
                    </a:p>
                  </a:txBody>
                  <a:tcPr marL="0" marR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587964028"/>
                  </a:ext>
                </a:extLst>
              </a:tr>
              <a:tr h="366517">
                <a:tc>
                  <a:txBody>
                    <a:bodyPr/>
                    <a:lstStyle/>
                    <a:p>
                      <a:r>
                        <a:rPr lang="en-US" sz="1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</a:t>
                      </a:r>
                    </a:p>
                  </a:txBody>
                  <a:tcPr marR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219456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Sphaerex</a:t>
                      </a:r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7.3</a:t>
                      </a:r>
                    </a:p>
                  </a:txBody>
                  <a:tcPr marL="0" marR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Feekes</a:t>
                      </a:r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10.5.1</a:t>
                      </a:r>
                    </a:p>
                  </a:txBody>
                  <a:tcPr marL="0" marR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661505838"/>
                  </a:ext>
                </a:extLst>
              </a:tr>
              <a:tr h="366517">
                <a:tc>
                  <a:txBody>
                    <a:bodyPr/>
                    <a:lstStyle/>
                    <a:p>
                      <a:r>
                        <a:rPr lang="en-US" sz="1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</a:t>
                      </a:r>
                    </a:p>
                  </a:txBody>
                  <a:tcPr marR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219456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Miravis</a:t>
                      </a:r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Ace fb </a:t>
                      </a:r>
                      <a:r>
                        <a:rPr lang="en-US" sz="1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Prosaro</a:t>
                      </a:r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Pro</a:t>
                      </a:r>
                    </a:p>
                  </a:txBody>
                  <a:tcPr marL="0" marR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13.7/10.3</a:t>
                      </a:r>
                    </a:p>
                  </a:txBody>
                  <a:tcPr marL="0" marR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219456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Feekes</a:t>
                      </a:r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10.5.1/4-6 DAA</a:t>
                      </a:r>
                    </a:p>
                  </a:txBody>
                  <a:tcPr marL="0" marR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674528906"/>
                  </a:ext>
                </a:extLst>
              </a:tr>
              <a:tr h="366517">
                <a:tc>
                  <a:txBody>
                    <a:bodyPr/>
                    <a:lstStyle/>
                    <a:p>
                      <a:r>
                        <a:rPr lang="en-US" sz="1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VII</a:t>
                      </a:r>
                    </a:p>
                  </a:txBody>
                  <a:tcPr marR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219456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Miravis</a:t>
                      </a:r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Ace fb </a:t>
                      </a:r>
                      <a:r>
                        <a:rPr lang="en-US" sz="1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Sphaerex</a:t>
                      </a:r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13.7/7.3</a:t>
                      </a:r>
                    </a:p>
                  </a:txBody>
                  <a:tcPr marL="0" marR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219456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Feekes</a:t>
                      </a:r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10.5.1/4-6 DAA</a:t>
                      </a:r>
                    </a:p>
                  </a:txBody>
                  <a:tcPr marL="0" marR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660695787"/>
                  </a:ext>
                </a:extLst>
              </a:tr>
              <a:tr h="366517">
                <a:tc>
                  <a:txBody>
                    <a:bodyPr/>
                    <a:lstStyle/>
                    <a:p>
                      <a:r>
                        <a:rPr lang="en-US" sz="1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VIII</a:t>
                      </a:r>
                    </a:p>
                  </a:txBody>
                  <a:tcPr marR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219456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Miravis</a:t>
                      </a:r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Ace fb Tebuconazole</a:t>
                      </a:r>
                    </a:p>
                  </a:txBody>
                  <a:tcPr marL="0" marR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13.7/4</a:t>
                      </a:r>
                    </a:p>
                  </a:txBody>
                  <a:tcPr marL="0" marR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Feekes</a:t>
                      </a:r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10.5.1/4-6 DAA</a:t>
                      </a:r>
                    </a:p>
                  </a:txBody>
                  <a:tcPr marL="0" marR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65482900"/>
                  </a:ext>
                </a:extLst>
              </a:tr>
            </a:tbl>
          </a:graphicData>
        </a:graphic>
      </p:graphicFrame>
      <p:sp>
        <p:nvSpPr>
          <p:cNvPr id="28" name="TextBox 27">
            <a:extLst>
              <a:ext uri="{FF2B5EF4-FFF2-40B4-BE49-F238E27FC236}">
                <a16:creationId xmlns:a16="http://schemas.microsoft.com/office/drawing/2014/main" id="{E6563B7F-2F78-4C73-9E42-2C6B45AD7E15}"/>
              </a:ext>
            </a:extLst>
          </p:cNvPr>
          <p:cNvSpPr txBox="1"/>
          <p:nvPr/>
        </p:nvSpPr>
        <p:spPr>
          <a:xfrm>
            <a:off x="0" y="5844833"/>
            <a:ext cx="46366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eaLnBrk="1" hangingPunct="1"/>
            <a:r>
              <a:rPr lang="en-US" dirty="0">
                <a:latin typeface="Arial"/>
                <a:cs typeface="Arial"/>
              </a:rPr>
              <a:t>DAA = days after anthesis (</a:t>
            </a:r>
            <a:r>
              <a:rPr lang="en-US" dirty="0" err="1">
                <a:latin typeface="Arial"/>
                <a:cs typeface="Arial"/>
              </a:rPr>
              <a:t>Feekes</a:t>
            </a:r>
            <a:r>
              <a:rPr lang="en-US" dirty="0">
                <a:latin typeface="Arial"/>
                <a:cs typeface="Arial"/>
              </a:rPr>
              <a:t> 10.5.1)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8045BE4-EA0B-478F-9567-95A99D168D11}"/>
              </a:ext>
            </a:extLst>
          </p:cNvPr>
          <p:cNvSpPr txBox="1"/>
          <p:nvPr/>
        </p:nvSpPr>
        <p:spPr>
          <a:xfrm>
            <a:off x="4616" y="6209669"/>
            <a:ext cx="782781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eaLnBrk="1" hangingPunct="1"/>
            <a:r>
              <a:rPr lang="en-US" dirty="0">
                <a:latin typeface="Arial"/>
                <a:cs typeface="Arial"/>
              </a:rPr>
              <a:t>All treatments applied with a non-ionic surfactant @ 0.125% V/V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36564E7-2A1C-4EF6-510F-07305A164A36}"/>
              </a:ext>
            </a:extLst>
          </p:cNvPr>
          <p:cNvSpPr/>
          <p:nvPr/>
        </p:nvSpPr>
        <p:spPr>
          <a:xfrm>
            <a:off x="80962" y="2902226"/>
            <a:ext cx="8982076" cy="318052"/>
          </a:xfrm>
          <a:prstGeom prst="rect">
            <a:avLst/>
          </a:prstGeom>
          <a:noFill/>
          <a:ln w="28575">
            <a:solidFill>
              <a:srgbClr val="9E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CEE98CE-25DC-2D7A-7166-F5E59CDE77A9}"/>
              </a:ext>
            </a:extLst>
          </p:cNvPr>
          <p:cNvSpPr/>
          <p:nvPr/>
        </p:nvSpPr>
        <p:spPr>
          <a:xfrm>
            <a:off x="94216" y="3988903"/>
            <a:ext cx="8982076" cy="318052"/>
          </a:xfrm>
          <a:prstGeom prst="rect">
            <a:avLst/>
          </a:prstGeom>
          <a:noFill/>
          <a:ln w="28575">
            <a:solidFill>
              <a:srgbClr val="9E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443D7A6-C21F-23B5-306E-0162A38ADD10}"/>
              </a:ext>
            </a:extLst>
          </p:cNvPr>
          <p:cNvSpPr/>
          <p:nvPr/>
        </p:nvSpPr>
        <p:spPr>
          <a:xfrm>
            <a:off x="77648" y="4330145"/>
            <a:ext cx="8982076" cy="318052"/>
          </a:xfrm>
          <a:prstGeom prst="rect">
            <a:avLst/>
          </a:prstGeom>
          <a:noFill/>
          <a:ln w="28575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278C02A-3F20-36BA-CC04-2FDA4908B2DF}"/>
              </a:ext>
            </a:extLst>
          </p:cNvPr>
          <p:cNvSpPr/>
          <p:nvPr/>
        </p:nvSpPr>
        <p:spPr>
          <a:xfrm>
            <a:off x="80963" y="3250091"/>
            <a:ext cx="8982076" cy="318052"/>
          </a:xfrm>
          <a:prstGeom prst="rect">
            <a:avLst/>
          </a:prstGeom>
          <a:noFill/>
          <a:ln w="28575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95126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aph of a person&#10;&#10;Description automatically generated with medium confidence">
            <a:extLst>
              <a:ext uri="{FF2B5EF4-FFF2-40B4-BE49-F238E27FC236}">
                <a16:creationId xmlns:a16="http://schemas.microsoft.com/office/drawing/2014/main" id="{9A961731-1B5C-8F6C-8663-D78AB170863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4674" b="59717"/>
          <a:stretch/>
        </p:blipFill>
        <p:spPr>
          <a:xfrm>
            <a:off x="329355" y="2304658"/>
            <a:ext cx="8485291" cy="454609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8A13DD1-FA17-599B-D891-D03CEEDD4455}"/>
              </a:ext>
            </a:extLst>
          </p:cNvPr>
          <p:cNvSpPr txBox="1"/>
          <p:nvPr/>
        </p:nvSpPr>
        <p:spPr>
          <a:xfrm>
            <a:off x="1217544" y="869454"/>
            <a:ext cx="67089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Fungicide effects on FHB</a:t>
            </a:r>
          </a:p>
        </p:txBody>
      </p:sp>
      <p:sp>
        <p:nvSpPr>
          <p:cNvPr id="4" name="Speech Bubble: Oval 3">
            <a:extLst>
              <a:ext uri="{FF2B5EF4-FFF2-40B4-BE49-F238E27FC236}">
                <a16:creationId xmlns:a16="http://schemas.microsoft.com/office/drawing/2014/main" id="{7D0F480D-DB65-76ED-870B-2B6FD1F2B10A}"/>
              </a:ext>
            </a:extLst>
          </p:cNvPr>
          <p:cNvSpPr/>
          <p:nvPr/>
        </p:nvSpPr>
        <p:spPr>
          <a:xfrm>
            <a:off x="3657604" y="1510750"/>
            <a:ext cx="1778200" cy="1798980"/>
          </a:xfrm>
          <a:prstGeom prst="wedgeEllipseCallout">
            <a:avLst>
              <a:gd name="adj1" fmla="val -23207"/>
              <a:gd name="adj2" fmla="val 125868"/>
            </a:avLst>
          </a:prstGeom>
          <a:ln w="38100">
            <a:solidFill>
              <a:srgbClr val="9E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9E0000"/>
                </a:solidFill>
              </a:rPr>
              <a:t>Miravis Ace</a:t>
            </a:r>
          </a:p>
          <a:p>
            <a:pPr algn="ctr"/>
            <a:r>
              <a:rPr lang="en-US" b="1" dirty="0">
                <a:solidFill>
                  <a:srgbClr val="9E0000"/>
                </a:solidFill>
              </a:rPr>
              <a:t>(76%)</a:t>
            </a:r>
          </a:p>
        </p:txBody>
      </p:sp>
      <p:sp>
        <p:nvSpPr>
          <p:cNvPr id="5" name="Speech Bubble: Oval 4">
            <a:extLst>
              <a:ext uri="{FF2B5EF4-FFF2-40B4-BE49-F238E27FC236}">
                <a16:creationId xmlns:a16="http://schemas.microsoft.com/office/drawing/2014/main" id="{A15A90F7-0FA9-B672-2181-572AAEA9BA77}"/>
              </a:ext>
            </a:extLst>
          </p:cNvPr>
          <p:cNvSpPr/>
          <p:nvPr/>
        </p:nvSpPr>
        <p:spPr>
          <a:xfrm>
            <a:off x="25978" y="1520689"/>
            <a:ext cx="1778200" cy="1798980"/>
          </a:xfrm>
          <a:prstGeom prst="wedgeEllipseCallout">
            <a:avLst>
              <a:gd name="adj1" fmla="val 86905"/>
              <a:gd name="adj2" fmla="val 112056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tx1"/>
                </a:solidFill>
              </a:rPr>
              <a:t>Prosaro</a:t>
            </a:r>
            <a:endParaRPr lang="en-US" b="1" dirty="0">
              <a:solidFill>
                <a:schemeClr val="tx1"/>
              </a:solidFill>
            </a:endParaRPr>
          </a:p>
          <a:p>
            <a:pPr algn="ctr"/>
            <a:r>
              <a:rPr lang="en-US" b="1" dirty="0">
                <a:solidFill>
                  <a:schemeClr val="tx1"/>
                </a:solidFill>
              </a:rPr>
              <a:t>(55%)</a:t>
            </a:r>
          </a:p>
        </p:txBody>
      </p:sp>
      <p:sp>
        <p:nvSpPr>
          <p:cNvPr id="6" name="Speech Bubble: Oval 5">
            <a:extLst>
              <a:ext uri="{FF2B5EF4-FFF2-40B4-BE49-F238E27FC236}">
                <a16:creationId xmlns:a16="http://schemas.microsoft.com/office/drawing/2014/main" id="{D4899962-9B6B-EB13-5F84-5FCBCF3A9C53}"/>
              </a:ext>
            </a:extLst>
          </p:cNvPr>
          <p:cNvSpPr/>
          <p:nvPr/>
        </p:nvSpPr>
        <p:spPr>
          <a:xfrm>
            <a:off x="5485050" y="1515785"/>
            <a:ext cx="1778200" cy="1798980"/>
          </a:xfrm>
          <a:prstGeom prst="wedgeEllipseCallout">
            <a:avLst>
              <a:gd name="adj1" fmla="val -81337"/>
              <a:gd name="adj2" fmla="val 117581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tx1"/>
                </a:solidFill>
              </a:rPr>
              <a:t>Prosaro</a:t>
            </a:r>
            <a:r>
              <a:rPr lang="en-US" b="1" dirty="0">
                <a:solidFill>
                  <a:schemeClr val="tx1"/>
                </a:solidFill>
              </a:rPr>
              <a:t> Pro</a:t>
            </a:r>
          </a:p>
          <a:p>
            <a:pPr algn="ctr"/>
            <a:r>
              <a:rPr lang="en-US" b="1" dirty="0">
                <a:solidFill>
                  <a:schemeClr val="tx1"/>
                </a:solidFill>
              </a:rPr>
              <a:t>(60%)</a:t>
            </a:r>
          </a:p>
        </p:txBody>
      </p:sp>
      <p:sp>
        <p:nvSpPr>
          <p:cNvPr id="7" name="Speech Bubble: Oval 6">
            <a:extLst>
              <a:ext uri="{FF2B5EF4-FFF2-40B4-BE49-F238E27FC236}">
                <a16:creationId xmlns:a16="http://schemas.microsoft.com/office/drawing/2014/main" id="{70304811-766E-FF73-7A38-A7013961F672}"/>
              </a:ext>
            </a:extLst>
          </p:cNvPr>
          <p:cNvSpPr/>
          <p:nvPr/>
        </p:nvSpPr>
        <p:spPr>
          <a:xfrm>
            <a:off x="7314738" y="1512164"/>
            <a:ext cx="1778200" cy="1798980"/>
          </a:xfrm>
          <a:prstGeom prst="wedgeEllipseCallout">
            <a:avLst>
              <a:gd name="adj1" fmla="val -132759"/>
              <a:gd name="adj2" fmla="val 126421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tx1"/>
                </a:solidFill>
              </a:rPr>
              <a:t>Sphaerex</a:t>
            </a:r>
            <a:endParaRPr lang="en-US" b="1" dirty="0">
              <a:solidFill>
                <a:schemeClr val="tx1"/>
              </a:solidFill>
            </a:endParaRPr>
          </a:p>
          <a:p>
            <a:pPr algn="ctr"/>
            <a:r>
              <a:rPr lang="en-US" b="1" dirty="0">
                <a:solidFill>
                  <a:schemeClr val="tx1"/>
                </a:solidFill>
              </a:rPr>
              <a:t>(58%)</a:t>
            </a:r>
          </a:p>
        </p:txBody>
      </p:sp>
      <p:sp>
        <p:nvSpPr>
          <p:cNvPr id="8" name="Speech Bubble: Oval 7">
            <a:extLst>
              <a:ext uri="{FF2B5EF4-FFF2-40B4-BE49-F238E27FC236}">
                <a16:creationId xmlns:a16="http://schemas.microsoft.com/office/drawing/2014/main" id="{D188C952-2357-B7FF-58B2-AA9EF5FC7754}"/>
              </a:ext>
            </a:extLst>
          </p:cNvPr>
          <p:cNvSpPr/>
          <p:nvPr/>
        </p:nvSpPr>
        <p:spPr>
          <a:xfrm>
            <a:off x="1854545" y="1522103"/>
            <a:ext cx="1778200" cy="1798980"/>
          </a:xfrm>
          <a:prstGeom prst="wedgeEllipseCallout">
            <a:avLst>
              <a:gd name="adj1" fmla="val 30451"/>
              <a:gd name="adj2" fmla="val 66753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Caramba</a:t>
            </a:r>
          </a:p>
          <a:p>
            <a:pPr algn="ctr"/>
            <a:r>
              <a:rPr lang="en-US" b="1" dirty="0">
                <a:solidFill>
                  <a:schemeClr val="tx1"/>
                </a:solidFill>
              </a:rPr>
              <a:t>(37%)</a:t>
            </a:r>
          </a:p>
        </p:txBody>
      </p:sp>
      <p:sp>
        <p:nvSpPr>
          <p:cNvPr id="9" name="Speech Bubble: Oval 8">
            <a:extLst>
              <a:ext uri="{FF2B5EF4-FFF2-40B4-BE49-F238E27FC236}">
                <a16:creationId xmlns:a16="http://schemas.microsoft.com/office/drawing/2014/main" id="{1081EF12-B5AB-B5B5-BD4C-F5D5455BB967}"/>
              </a:ext>
            </a:extLst>
          </p:cNvPr>
          <p:cNvSpPr/>
          <p:nvPr/>
        </p:nvSpPr>
        <p:spPr>
          <a:xfrm>
            <a:off x="6291014" y="3409122"/>
            <a:ext cx="1778200" cy="1798980"/>
          </a:xfrm>
          <a:prstGeom prst="wedgeEllipseCallout">
            <a:avLst>
              <a:gd name="adj1" fmla="val -32708"/>
              <a:gd name="adj2" fmla="val 38576"/>
            </a:avLst>
          </a:prstGeom>
          <a:ln w="38100">
            <a:solidFill>
              <a:srgbClr val="9E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b="1" dirty="0">
                <a:solidFill>
                  <a:schemeClr val="tx1"/>
                </a:solidFill>
              </a:rPr>
              <a:t>Two-</a:t>
            </a:r>
          </a:p>
          <a:p>
            <a:pPr algn="ctr"/>
            <a:r>
              <a:rPr lang="en-US" sz="1700" b="1" dirty="0">
                <a:solidFill>
                  <a:schemeClr val="tx1"/>
                </a:solidFill>
              </a:rPr>
              <a:t>Treatment</a:t>
            </a:r>
          </a:p>
          <a:p>
            <a:pPr algn="ctr"/>
            <a:r>
              <a:rPr lang="en-US" sz="1700" b="1" dirty="0">
                <a:solidFill>
                  <a:schemeClr val="tx1"/>
                </a:solidFill>
              </a:rPr>
              <a:t>(58-74%)</a:t>
            </a:r>
          </a:p>
        </p:txBody>
      </p:sp>
    </p:spTree>
    <p:extLst>
      <p:ext uri="{BB962C8B-B14F-4D97-AF65-F5344CB8AC3E}">
        <p14:creationId xmlns:p14="http://schemas.microsoft.com/office/powerpoint/2010/main" val="896034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aph of a person&#10;&#10;Description automatically generated with medium confidence">
            <a:extLst>
              <a:ext uri="{FF2B5EF4-FFF2-40B4-BE49-F238E27FC236}">
                <a16:creationId xmlns:a16="http://schemas.microsoft.com/office/drawing/2014/main" id="{9A961731-1B5C-8F6C-8663-D78AB170863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4674" b="59717"/>
          <a:stretch/>
        </p:blipFill>
        <p:spPr>
          <a:xfrm>
            <a:off x="329355" y="2304658"/>
            <a:ext cx="8485291" cy="454609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8A13DD1-FA17-599B-D891-D03CEEDD4455}"/>
              </a:ext>
            </a:extLst>
          </p:cNvPr>
          <p:cNvSpPr txBox="1"/>
          <p:nvPr/>
        </p:nvSpPr>
        <p:spPr>
          <a:xfrm>
            <a:off x="1217544" y="869454"/>
            <a:ext cx="67089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Fungicide effects on FHB</a:t>
            </a:r>
          </a:p>
        </p:txBody>
      </p:sp>
      <p:sp>
        <p:nvSpPr>
          <p:cNvPr id="7" name="Speech Bubble: Oval 6">
            <a:extLst>
              <a:ext uri="{FF2B5EF4-FFF2-40B4-BE49-F238E27FC236}">
                <a16:creationId xmlns:a16="http://schemas.microsoft.com/office/drawing/2014/main" id="{70304811-766E-FF73-7A38-A7013961F672}"/>
              </a:ext>
            </a:extLst>
          </p:cNvPr>
          <p:cNvSpPr/>
          <p:nvPr/>
        </p:nvSpPr>
        <p:spPr>
          <a:xfrm>
            <a:off x="7314738" y="1512164"/>
            <a:ext cx="1778200" cy="1798980"/>
          </a:xfrm>
          <a:prstGeom prst="wedgeEllipseCallout">
            <a:avLst>
              <a:gd name="adj1" fmla="val -132759"/>
              <a:gd name="adj2" fmla="val 126421"/>
            </a:avLst>
          </a:prstGeom>
          <a:ln w="38100">
            <a:solidFill>
              <a:srgbClr val="9E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tx1"/>
                </a:solidFill>
              </a:rPr>
              <a:t>Sphaerex</a:t>
            </a:r>
            <a:endParaRPr lang="en-US" b="1" dirty="0">
              <a:solidFill>
                <a:schemeClr val="tx1"/>
              </a:solidFill>
            </a:endParaRPr>
          </a:p>
          <a:p>
            <a:pPr algn="ctr"/>
            <a:r>
              <a:rPr lang="en-US" b="1" dirty="0">
                <a:solidFill>
                  <a:schemeClr val="tx1"/>
                </a:solidFill>
              </a:rPr>
              <a:t>(58%)</a:t>
            </a:r>
          </a:p>
        </p:txBody>
      </p:sp>
      <p:sp>
        <p:nvSpPr>
          <p:cNvPr id="8" name="Speech Bubble: Oval 7">
            <a:extLst>
              <a:ext uri="{FF2B5EF4-FFF2-40B4-BE49-F238E27FC236}">
                <a16:creationId xmlns:a16="http://schemas.microsoft.com/office/drawing/2014/main" id="{D188C952-2357-B7FF-58B2-AA9EF5FC7754}"/>
              </a:ext>
            </a:extLst>
          </p:cNvPr>
          <p:cNvSpPr/>
          <p:nvPr/>
        </p:nvSpPr>
        <p:spPr>
          <a:xfrm>
            <a:off x="1854545" y="1522103"/>
            <a:ext cx="1778200" cy="1798980"/>
          </a:xfrm>
          <a:prstGeom prst="wedgeEllipseCallout">
            <a:avLst>
              <a:gd name="adj1" fmla="val 30451"/>
              <a:gd name="adj2" fmla="val 66753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Caramba</a:t>
            </a:r>
          </a:p>
          <a:p>
            <a:pPr algn="ctr"/>
            <a:r>
              <a:rPr lang="en-US" b="1" dirty="0">
                <a:solidFill>
                  <a:schemeClr val="tx1"/>
                </a:solidFill>
              </a:rPr>
              <a:t>(37%)</a:t>
            </a:r>
          </a:p>
        </p:txBody>
      </p:sp>
    </p:spTree>
    <p:extLst>
      <p:ext uri="{BB962C8B-B14F-4D97-AF65-F5344CB8AC3E}">
        <p14:creationId xmlns:p14="http://schemas.microsoft.com/office/powerpoint/2010/main" val="20717264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aph of a person&#10;&#10;Description automatically generated with medium confidence">
            <a:extLst>
              <a:ext uri="{FF2B5EF4-FFF2-40B4-BE49-F238E27FC236}">
                <a16:creationId xmlns:a16="http://schemas.microsoft.com/office/drawing/2014/main" id="{9A961731-1B5C-8F6C-8663-D78AB170863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4674" b="59717"/>
          <a:stretch/>
        </p:blipFill>
        <p:spPr>
          <a:xfrm>
            <a:off x="329355" y="2304658"/>
            <a:ext cx="8485291" cy="454609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8A13DD1-FA17-599B-D891-D03CEEDD4455}"/>
              </a:ext>
            </a:extLst>
          </p:cNvPr>
          <p:cNvSpPr txBox="1"/>
          <p:nvPr/>
        </p:nvSpPr>
        <p:spPr>
          <a:xfrm>
            <a:off x="1217544" y="869454"/>
            <a:ext cx="67089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Fungicide effects on FHB</a:t>
            </a:r>
          </a:p>
        </p:txBody>
      </p:sp>
      <p:sp>
        <p:nvSpPr>
          <p:cNvPr id="5" name="Speech Bubble: Oval 4">
            <a:extLst>
              <a:ext uri="{FF2B5EF4-FFF2-40B4-BE49-F238E27FC236}">
                <a16:creationId xmlns:a16="http://schemas.microsoft.com/office/drawing/2014/main" id="{A15A90F7-0FA9-B672-2181-572AAEA9BA77}"/>
              </a:ext>
            </a:extLst>
          </p:cNvPr>
          <p:cNvSpPr/>
          <p:nvPr/>
        </p:nvSpPr>
        <p:spPr>
          <a:xfrm>
            <a:off x="25978" y="1520689"/>
            <a:ext cx="1778200" cy="1798980"/>
          </a:xfrm>
          <a:prstGeom prst="wedgeEllipseCallout">
            <a:avLst>
              <a:gd name="adj1" fmla="val 86905"/>
              <a:gd name="adj2" fmla="val 112056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tx1"/>
                </a:solidFill>
              </a:rPr>
              <a:t>Prosaro</a:t>
            </a:r>
            <a:endParaRPr lang="en-US" b="1" dirty="0">
              <a:solidFill>
                <a:schemeClr val="tx1"/>
              </a:solidFill>
            </a:endParaRPr>
          </a:p>
          <a:p>
            <a:pPr algn="ctr"/>
            <a:r>
              <a:rPr lang="en-US" b="1" dirty="0">
                <a:solidFill>
                  <a:schemeClr val="tx1"/>
                </a:solidFill>
              </a:rPr>
              <a:t>(55%)</a:t>
            </a:r>
          </a:p>
        </p:txBody>
      </p:sp>
      <p:sp>
        <p:nvSpPr>
          <p:cNvPr id="6" name="Speech Bubble: Oval 5">
            <a:extLst>
              <a:ext uri="{FF2B5EF4-FFF2-40B4-BE49-F238E27FC236}">
                <a16:creationId xmlns:a16="http://schemas.microsoft.com/office/drawing/2014/main" id="{D4899962-9B6B-EB13-5F84-5FCBCF3A9C53}"/>
              </a:ext>
            </a:extLst>
          </p:cNvPr>
          <p:cNvSpPr/>
          <p:nvPr/>
        </p:nvSpPr>
        <p:spPr>
          <a:xfrm>
            <a:off x="5485050" y="1515785"/>
            <a:ext cx="1778200" cy="1798980"/>
          </a:xfrm>
          <a:prstGeom prst="wedgeEllipseCallout">
            <a:avLst>
              <a:gd name="adj1" fmla="val -81337"/>
              <a:gd name="adj2" fmla="val 117581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tx1"/>
                </a:solidFill>
              </a:rPr>
              <a:t>Prosaro</a:t>
            </a:r>
            <a:r>
              <a:rPr lang="en-US" b="1" dirty="0">
                <a:solidFill>
                  <a:schemeClr val="tx1"/>
                </a:solidFill>
              </a:rPr>
              <a:t> Pro</a:t>
            </a:r>
          </a:p>
          <a:p>
            <a:pPr algn="ctr"/>
            <a:r>
              <a:rPr lang="en-US" b="1" dirty="0">
                <a:solidFill>
                  <a:schemeClr val="tx1"/>
                </a:solidFill>
              </a:rPr>
              <a:t>(60%)</a:t>
            </a:r>
          </a:p>
        </p:txBody>
      </p:sp>
    </p:spTree>
    <p:extLst>
      <p:ext uri="{BB962C8B-B14F-4D97-AF65-F5344CB8AC3E}">
        <p14:creationId xmlns:p14="http://schemas.microsoft.com/office/powerpoint/2010/main" val="25935700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aph of a person&#10;&#10;Description automatically generated with medium confidence">
            <a:extLst>
              <a:ext uri="{FF2B5EF4-FFF2-40B4-BE49-F238E27FC236}">
                <a16:creationId xmlns:a16="http://schemas.microsoft.com/office/drawing/2014/main" id="{CFC17E74-CBCC-67F2-4775-A6B87E92C8C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0978" r="64891" b="18073"/>
          <a:stretch/>
        </p:blipFill>
        <p:spPr>
          <a:xfrm>
            <a:off x="382232" y="2156788"/>
            <a:ext cx="8379536" cy="459188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95D58C8-F7FE-F32D-E947-38F3C643E043}"/>
              </a:ext>
            </a:extLst>
          </p:cNvPr>
          <p:cNvSpPr txBox="1"/>
          <p:nvPr/>
        </p:nvSpPr>
        <p:spPr>
          <a:xfrm>
            <a:off x="1217544" y="869454"/>
            <a:ext cx="67089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Fungicide effects on DON</a:t>
            </a:r>
          </a:p>
        </p:txBody>
      </p:sp>
      <p:sp>
        <p:nvSpPr>
          <p:cNvPr id="5" name="Speech Bubble: Oval 4">
            <a:extLst>
              <a:ext uri="{FF2B5EF4-FFF2-40B4-BE49-F238E27FC236}">
                <a16:creationId xmlns:a16="http://schemas.microsoft.com/office/drawing/2014/main" id="{CEB385DF-F3C3-279B-8F79-BD712CFD880C}"/>
              </a:ext>
            </a:extLst>
          </p:cNvPr>
          <p:cNvSpPr/>
          <p:nvPr/>
        </p:nvSpPr>
        <p:spPr>
          <a:xfrm>
            <a:off x="3657604" y="1510750"/>
            <a:ext cx="1778200" cy="1798980"/>
          </a:xfrm>
          <a:prstGeom prst="wedgeEllipseCallout">
            <a:avLst>
              <a:gd name="adj1" fmla="val -24884"/>
              <a:gd name="adj2" fmla="val 93824"/>
            </a:avLst>
          </a:prstGeom>
          <a:ln w="38100">
            <a:solidFill>
              <a:srgbClr val="9E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9E0000"/>
                </a:solidFill>
              </a:rPr>
              <a:t>Miravis Ace</a:t>
            </a:r>
          </a:p>
          <a:p>
            <a:pPr algn="ctr"/>
            <a:r>
              <a:rPr lang="en-US" b="1" dirty="0">
                <a:solidFill>
                  <a:srgbClr val="9E0000"/>
                </a:solidFill>
              </a:rPr>
              <a:t>(53%)</a:t>
            </a:r>
          </a:p>
        </p:txBody>
      </p:sp>
      <p:sp>
        <p:nvSpPr>
          <p:cNvPr id="6" name="Speech Bubble: Oval 5">
            <a:extLst>
              <a:ext uri="{FF2B5EF4-FFF2-40B4-BE49-F238E27FC236}">
                <a16:creationId xmlns:a16="http://schemas.microsoft.com/office/drawing/2014/main" id="{8E2DAD52-B61F-FBEA-9FA4-D1D28F56AD91}"/>
              </a:ext>
            </a:extLst>
          </p:cNvPr>
          <p:cNvSpPr/>
          <p:nvPr/>
        </p:nvSpPr>
        <p:spPr>
          <a:xfrm>
            <a:off x="25978" y="1520689"/>
            <a:ext cx="1778200" cy="1798980"/>
          </a:xfrm>
          <a:prstGeom prst="wedgeEllipseCallout">
            <a:avLst>
              <a:gd name="adj1" fmla="val 84110"/>
              <a:gd name="adj2" fmla="val 94376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tx1"/>
                </a:solidFill>
              </a:rPr>
              <a:t>Prosaro</a:t>
            </a:r>
            <a:endParaRPr lang="en-US" b="1" dirty="0">
              <a:solidFill>
                <a:schemeClr val="tx1"/>
              </a:solidFill>
            </a:endParaRPr>
          </a:p>
          <a:p>
            <a:pPr algn="ctr"/>
            <a:r>
              <a:rPr lang="en-US" b="1" dirty="0">
                <a:solidFill>
                  <a:schemeClr val="tx1"/>
                </a:solidFill>
              </a:rPr>
              <a:t>(41%)</a:t>
            </a:r>
          </a:p>
        </p:txBody>
      </p:sp>
      <p:sp>
        <p:nvSpPr>
          <p:cNvPr id="7" name="Speech Bubble: Oval 6">
            <a:extLst>
              <a:ext uri="{FF2B5EF4-FFF2-40B4-BE49-F238E27FC236}">
                <a16:creationId xmlns:a16="http://schemas.microsoft.com/office/drawing/2014/main" id="{0E0C52C7-00E9-68E5-F6DE-182061E6CE88}"/>
              </a:ext>
            </a:extLst>
          </p:cNvPr>
          <p:cNvSpPr/>
          <p:nvPr/>
        </p:nvSpPr>
        <p:spPr>
          <a:xfrm>
            <a:off x="5485050" y="1515785"/>
            <a:ext cx="1778200" cy="1798980"/>
          </a:xfrm>
          <a:prstGeom prst="wedgeEllipseCallout">
            <a:avLst>
              <a:gd name="adj1" fmla="val -79101"/>
              <a:gd name="adj2" fmla="val 109294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tx1"/>
                </a:solidFill>
              </a:rPr>
              <a:t>Prosaro</a:t>
            </a:r>
            <a:r>
              <a:rPr lang="en-US" b="1" dirty="0">
                <a:solidFill>
                  <a:schemeClr val="tx1"/>
                </a:solidFill>
              </a:rPr>
              <a:t> Pro</a:t>
            </a:r>
          </a:p>
          <a:p>
            <a:pPr algn="ctr"/>
            <a:r>
              <a:rPr lang="en-US" b="1" dirty="0">
                <a:solidFill>
                  <a:schemeClr val="tx1"/>
                </a:solidFill>
              </a:rPr>
              <a:t>(47%)</a:t>
            </a:r>
          </a:p>
        </p:txBody>
      </p:sp>
      <p:sp>
        <p:nvSpPr>
          <p:cNvPr id="8" name="Speech Bubble: Oval 7">
            <a:extLst>
              <a:ext uri="{FF2B5EF4-FFF2-40B4-BE49-F238E27FC236}">
                <a16:creationId xmlns:a16="http://schemas.microsoft.com/office/drawing/2014/main" id="{8BE2CB45-7309-18EA-0FEB-6219D09D1001}"/>
              </a:ext>
            </a:extLst>
          </p:cNvPr>
          <p:cNvSpPr/>
          <p:nvPr/>
        </p:nvSpPr>
        <p:spPr>
          <a:xfrm>
            <a:off x="7314738" y="1512164"/>
            <a:ext cx="1778200" cy="1798980"/>
          </a:xfrm>
          <a:prstGeom prst="wedgeEllipseCallout">
            <a:avLst>
              <a:gd name="adj1" fmla="val -133877"/>
              <a:gd name="adj2" fmla="val 104322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tx1"/>
                </a:solidFill>
              </a:rPr>
              <a:t>Sphaerex</a:t>
            </a:r>
            <a:endParaRPr lang="en-US" b="1" dirty="0">
              <a:solidFill>
                <a:schemeClr val="tx1"/>
              </a:solidFill>
            </a:endParaRPr>
          </a:p>
          <a:p>
            <a:pPr algn="ctr"/>
            <a:r>
              <a:rPr lang="en-US" b="1" dirty="0">
                <a:solidFill>
                  <a:schemeClr val="tx1"/>
                </a:solidFill>
              </a:rPr>
              <a:t>(40%)</a:t>
            </a:r>
          </a:p>
        </p:txBody>
      </p:sp>
      <p:sp>
        <p:nvSpPr>
          <p:cNvPr id="9" name="Speech Bubble: Oval 8">
            <a:extLst>
              <a:ext uri="{FF2B5EF4-FFF2-40B4-BE49-F238E27FC236}">
                <a16:creationId xmlns:a16="http://schemas.microsoft.com/office/drawing/2014/main" id="{294B89BB-6739-B312-1E47-25023BE87DCE}"/>
              </a:ext>
            </a:extLst>
          </p:cNvPr>
          <p:cNvSpPr/>
          <p:nvPr/>
        </p:nvSpPr>
        <p:spPr>
          <a:xfrm>
            <a:off x="1854545" y="1522103"/>
            <a:ext cx="1778200" cy="1798980"/>
          </a:xfrm>
          <a:prstGeom prst="wedgeEllipseCallout">
            <a:avLst>
              <a:gd name="adj1" fmla="val 27656"/>
              <a:gd name="adj2" fmla="val 68410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Caramba</a:t>
            </a:r>
          </a:p>
          <a:p>
            <a:pPr algn="ctr"/>
            <a:r>
              <a:rPr lang="en-US" b="1" dirty="0">
                <a:solidFill>
                  <a:schemeClr val="tx1"/>
                </a:solidFill>
              </a:rPr>
              <a:t>(23%)</a:t>
            </a:r>
          </a:p>
        </p:txBody>
      </p:sp>
      <p:sp>
        <p:nvSpPr>
          <p:cNvPr id="10" name="Speech Bubble: Oval 9">
            <a:extLst>
              <a:ext uri="{FF2B5EF4-FFF2-40B4-BE49-F238E27FC236}">
                <a16:creationId xmlns:a16="http://schemas.microsoft.com/office/drawing/2014/main" id="{3BB7030F-A8DC-D5FD-4B57-17680A0E50BA}"/>
              </a:ext>
            </a:extLst>
          </p:cNvPr>
          <p:cNvSpPr/>
          <p:nvPr/>
        </p:nvSpPr>
        <p:spPr>
          <a:xfrm>
            <a:off x="6291014" y="3409122"/>
            <a:ext cx="1778200" cy="1798980"/>
          </a:xfrm>
          <a:prstGeom prst="wedgeEllipseCallout">
            <a:avLst>
              <a:gd name="adj1" fmla="val -32708"/>
              <a:gd name="adj2" fmla="val 38576"/>
            </a:avLst>
          </a:prstGeom>
          <a:ln w="38100">
            <a:solidFill>
              <a:srgbClr val="9E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b="1" dirty="0">
                <a:solidFill>
                  <a:schemeClr val="tx1"/>
                </a:solidFill>
              </a:rPr>
              <a:t>Two-</a:t>
            </a:r>
          </a:p>
          <a:p>
            <a:pPr algn="ctr"/>
            <a:r>
              <a:rPr lang="en-US" sz="1700" b="1" dirty="0">
                <a:solidFill>
                  <a:schemeClr val="tx1"/>
                </a:solidFill>
              </a:rPr>
              <a:t>Treatment</a:t>
            </a:r>
          </a:p>
          <a:p>
            <a:pPr algn="ctr"/>
            <a:r>
              <a:rPr lang="en-US" sz="1700" b="1" dirty="0">
                <a:solidFill>
                  <a:schemeClr val="tx1"/>
                </a:solidFill>
              </a:rPr>
              <a:t>(46-66%)</a:t>
            </a:r>
          </a:p>
        </p:txBody>
      </p:sp>
    </p:spTree>
    <p:extLst>
      <p:ext uri="{BB962C8B-B14F-4D97-AF65-F5344CB8AC3E}">
        <p14:creationId xmlns:p14="http://schemas.microsoft.com/office/powerpoint/2010/main" val="3126808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aph of a person&#10;&#10;Description automatically generated with medium confidence">
            <a:extLst>
              <a:ext uri="{FF2B5EF4-FFF2-40B4-BE49-F238E27FC236}">
                <a16:creationId xmlns:a16="http://schemas.microsoft.com/office/drawing/2014/main" id="{CFC17E74-CBCC-67F2-4775-A6B87E92C8C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0978" r="64891" b="18073"/>
          <a:stretch/>
        </p:blipFill>
        <p:spPr>
          <a:xfrm>
            <a:off x="382232" y="2156788"/>
            <a:ext cx="8379536" cy="459188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95D58C8-F7FE-F32D-E947-38F3C643E043}"/>
              </a:ext>
            </a:extLst>
          </p:cNvPr>
          <p:cNvSpPr txBox="1"/>
          <p:nvPr/>
        </p:nvSpPr>
        <p:spPr>
          <a:xfrm>
            <a:off x="1217544" y="869454"/>
            <a:ext cx="67089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Fungicide effects on DON</a:t>
            </a:r>
          </a:p>
        </p:txBody>
      </p:sp>
      <p:sp>
        <p:nvSpPr>
          <p:cNvPr id="8" name="Speech Bubble: Oval 7">
            <a:extLst>
              <a:ext uri="{FF2B5EF4-FFF2-40B4-BE49-F238E27FC236}">
                <a16:creationId xmlns:a16="http://schemas.microsoft.com/office/drawing/2014/main" id="{8BE2CB45-7309-18EA-0FEB-6219D09D1001}"/>
              </a:ext>
            </a:extLst>
          </p:cNvPr>
          <p:cNvSpPr/>
          <p:nvPr/>
        </p:nvSpPr>
        <p:spPr>
          <a:xfrm>
            <a:off x="7314738" y="1512164"/>
            <a:ext cx="1778200" cy="1798980"/>
          </a:xfrm>
          <a:prstGeom prst="wedgeEllipseCallout">
            <a:avLst>
              <a:gd name="adj1" fmla="val -133877"/>
              <a:gd name="adj2" fmla="val 104322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tx1"/>
                </a:solidFill>
              </a:rPr>
              <a:t>Sphaerex</a:t>
            </a:r>
            <a:endParaRPr lang="en-US" b="1" dirty="0">
              <a:solidFill>
                <a:schemeClr val="tx1"/>
              </a:solidFill>
            </a:endParaRPr>
          </a:p>
          <a:p>
            <a:pPr algn="ctr"/>
            <a:r>
              <a:rPr lang="en-US" b="1" dirty="0">
                <a:solidFill>
                  <a:schemeClr val="tx1"/>
                </a:solidFill>
              </a:rPr>
              <a:t>(40%)</a:t>
            </a:r>
          </a:p>
        </p:txBody>
      </p:sp>
      <p:sp>
        <p:nvSpPr>
          <p:cNvPr id="9" name="Speech Bubble: Oval 8">
            <a:extLst>
              <a:ext uri="{FF2B5EF4-FFF2-40B4-BE49-F238E27FC236}">
                <a16:creationId xmlns:a16="http://schemas.microsoft.com/office/drawing/2014/main" id="{294B89BB-6739-B312-1E47-25023BE87DCE}"/>
              </a:ext>
            </a:extLst>
          </p:cNvPr>
          <p:cNvSpPr/>
          <p:nvPr/>
        </p:nvSpPr>
        <p:spPr>
          <a:xfrm>
            <a:off x="1854545" y="1522103"/>
            <a:ext cx="1778200" cy="1798980"/>
          </a:xfrm>
          <a:prstGeom prst="wedgeEllipseCallout">
            <a:avLst>
              <a:gd name="adj1" fmla="val 27656"/>
              <a:gd name="adj2" fmla="val 68410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Caramba</a:t>
            </a:r>
          </a:p>
          <a:p>
            <a:pPr algn="ctr"/>
            <a:r>
              <a:rPr lang="en-US" b="1" dirty="0">
                <a:solidFill>
                  <a:schemeClr val="tx1"/>
                </a:solidFill>
              </a:rPr>
              <a:t>(23%)</a:t>
            </a:r>
          </a:p>
        </p:txBody>
      </p:sp>
    </p:spTree>
    <p:extLst>
      <p:ext uri="{BB962C8B-B14F-4D97-AF65-F5344CB8AC3E}">
        <p14:creationId xmlns:p14="http://schemas.microsoft.com/office/powerpoint/2010/main" val="2389410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aph of a person&#10;&#10;Description automatically generated with medium confidence">
            <a:extLst>
              <a:ext uri="{FF2B5EF4-FFF2-40B4-BE49-F238E27FC236}">
                <a16:creationId xmlns:a16="http://schemas.microsoft.com/office/drawing/2014/main" id="{CFC17E74-CBCC-67F2-4775-A6B87E92C8C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0978" r="64891" b="18073"/>
          <a:stretch/>
        </p:blipFill>
        <p:spPr>
          <a:xfrm>
            <a:off x="382232" y="2156788"/>
            <a:ext cx="8379536" cy="459188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95D58C8-F7FE-F32D-E947-38F3C643E043}"/>
              </a:ext>
            </a:extLst>
          </p:cNvPr>
          <p:cNvSpPr txBox="1"/>
          <p:nvPr/>
        </p:nvSpPr>
        <p:spPr>
          <a:xfrm>
            <a:off x="1217544" y="869454"/>
            <a:ext cx="67089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Fungicide effects on DON</a:t>
            </a:r>
          </a:p>
        </p:txBody>
      </p:sp>
      <p:sp>
        <p:nvSpPr>
          <p:cNvPr id="6" name="Speech Bubble: Oval 5">
            <a:extLst>
              <a:ext uri="{FF2B5EF4-FFF2-40B4-BE49-F238E27FC236}">
                <a16:creationId xmlns:a16="http://schemas.microsoft.com/office/drawing/2014/main" id="{8E2DAD52-B61F-FBEA-9FA4-D1D28F56AD91}"/>
              </a:ext>
            </a:extLst>
          </p:cNvPr>
          <p:cNvSpPr/>
          <p:nvPr/>
        </p:nvSpPr>
        <p:spPr>
          <a:xfrm>
            <a:off x="25978" y="1520689"/>
            <a:ext cx="1778200" cy="1798980"/>
          </a:xfrm>
          <a:prstGeom prst="wedgeEllipseCallout">
            <a:avLst>
              <a:gd name="adj1" fmla="val 84110"/>
              <a:gd name="adj2" fmla="val 94376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tx1"/>
                </a:solidFill>
              </a:rPr>
              <a:t>Prosaro</a:t>
            </a:r>
            <a:endParaRPr lang="en-US" b="1" dirty="0">
              <a:solidFill>
                <a:schemeClr val="tx1"/>
              </a:solidFill>
            </a:endParaRPr>
          </a:p>
          <a:p>
            <a:pPr algn="ctr"/>
            <a:r>
              <a:rPr lang="en-US" b="1" dirty="0">
                <a:solidFill>
                  <a:schemeClr val="tx1"/>
                </a:solidFill>
              </a:rPr>
              <a:t>(41%)</a:t>
            </a:r>
          </a:p>
        </p:txBody>
      </p:sp>
      <p:sp>
        <p:nvSpPr>
          <p:cNvPr id="7" name="Speech Bubble: Oval 6">
            <a:extLst>
              <a:ext uri="{FF2B5EF4-FFF2-40B4-BE49-F238E27FC236}">
                <a16:creationId xmlns:a16="http://schemas.microsoft.com/office/drawing/2014/main" id="{0E0C52C7-00E9-68E5-F6DE-182061E6CE88}"/>
              </a:ext>
            </a:extLst>
          </p:cNvPr>
          <p:cNvSpPr/>
          <p:nvPr/>
        </p:nvSpPr>
        <p:spPr>
          <a:xfrm>
            <a:off x="5485050" y="1515785"/>
            <a:ext cx="1778200" cy="1798980"/>
          </a:xfrm>
          <a:prstGeom prst="wedgeEllipseCallout">
            <a:avLst>
              <a:gd name="adj1" fmla="val -79101"/>
              <a:gd name="adj2" fmla="val 109294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tx1"/>
                </a:solidFill>
              </a:rPr>
              <a:t>Prosaro</a:t>
            </a:r>
            <a:r>
              <a:rPr lang="en-US" b="1" dirty="0">
                <a:solidFill>
                  <a:schemeClr val="tx1"/>
                </a:solidFill>
              </a:rPr>
              <a:t> Pro</a:t>
            </a:r>
          </a:p>
          <a:p>
            <a:pPr algn="ctr"/>
            <a:r>
              <a:rPr lang="en-US" b="1" dirty="0">
                <a:solidFill>
                  <a:schemeClr val="tx1"/>
                </a:solidFill>
              </a:rPr>
              <a:t>(47%)</a:t>
            </a:r>
          </a:p>
        </p:txBody>
      </p:sp>
    </p:spTree>
    <p:extLst>
      <p:ext uri="{BB962C8B-B14F-4D97-AF65-F5344CB8AC3E}">
        <p14:creationId xmlns:p14="http://schemas.microsoft.com/office/powerpoint/2010/main" val="204650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6337B23-16B6-26DB-CA09-29DB690DE28C}"/>
              </a:ext>
            </a:extLst>
          </p:cNvPr>
          <p:cNvSpPr txBox="1"/>
          <p:nvPr/>
        </p:nvSpPr>
        <p:spPr>
          <a:xfrm>
            <a:off x="342900" y="958564"/>
            <a:ext cx="8458200" cy="5832366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just">
              <a:spcAft>
                <a:spcPts val="600"/>
              </a:spcAft>
            </a:pP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Take-home: </a:t>
            </a:r>
          </a:p>
          <a:p>
            <a:pPr marL="457200" indent="-457200" algn="just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Miravis Ace at anthesis provided the best single-application control of FHB and DON</a:t>
            </a:r>
          </a:p>
          <a:p>
            <a:pPr marL="457200" indent="-457200" algn="just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The early application of Miravis Ace was less effective against DON than an application at or shortly after anthesis</a:t>
            </a:r>
          </a:p>
          <a:p>
            <a:pPr marL="457200" indent="-457200" algn="just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Prosaro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Pro and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Sphaerex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were of comparable efficacy to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Prosaro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just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Sphaerex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was more effective than Caramba.</a:t>
            </a:r>
          </a:p>
          <a:p>
            <a:pPr marL="457200" indent="-457200" algn="just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Two applications generally led to the highest levels of control, but future economic analysis will assess the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cost:benefit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331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>
            <a:extLst>
              <a:ext uri="{FF2B5EF4-FFF2-40B4-BE49-F238E27FC236}">
                <a16:creationId xmlns:a16="http://schemas.microsoft.com/office/drawing/2014/main" id="{2D3029EB-3868-41EF-8D26-58A534C772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4323" y="3012303"/>
            <a:ext cx="2230648" cy="2129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B696DB6-C368-4770-972C-83A20EB6D6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0869" y="1865447"/>
            <a:ext cx="2646545" cy="940458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AFD8B190-1C68-4AB3-A92C-727FFE38911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697"/>
          <a:stretch/>
        </p:blipFill>
        <p:spPr bwMode="auto">
          <a:xfrm>
            <a:off x="482268" y="5192572"/>
            <a:ext cx="4514473" cy="13176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3">
            <a:extLst>
              <a:ext uri="{FF2B5EF4-FFF2-40B4-BE49-F238E27FC236}">
                <a16:creationId xmlns:a16="http://schemas.microsoft.com/office/drawing/2014/main" id="{F47966F3-2ABD-4FD1-A0AD-2422D2AA1C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914400"/>
            <a:ext cx="69342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 sz="4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 sz="4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 sz="4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 sz="4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000" b="1" dirty="0">
                <a:solidFill>
                  <a:srgbClr val="8E0C18"/>
                </a:solidFill>
                <a:latin typeface="Arial" charset="0"/>
              </a:rPr>
              <a:t>Acknowledgments</a:t>
            </a:r>
          </a:p>
        </p:txBody>
      </p:sp>
      <p:pic>
        <p:nvPicPr>
          <p:cNvPr id="8" name="Picture 7" descr="A person wearing glasses&#10;&#10;Description automatically generated with medium confidence">
            <a:extLst>
              <a:ext uri="{FF2B5EF4-FFF2-40B4-BE49-F238E27FC236}">
                <a16:creationId xmlns:a16="http://schemas.microsoft.com/office/drawing/2014/main" id="{56DFD6EC-2B3A-D24F-74F1-E406AAEFC9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09030" y="1918016"/>
            <a:ext cx="1647225" cy="230611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DAA2DFC-E57D-BCF8-95D7-CF91FA41A64D}"/>
              </a:ext>
            </a:extLst>
          </p:cNvPr>
          <p:cNvSpPr txBox="1"/>
          <p:nvPr/>
        </p:nvSpPr>
        <p:spPr>
          <a:xfrm>
            <a:off x="5309026" y="3859054"/>
            <a:ext cx="164722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Dr. Moraes</a:t>
            </a:r>
          </a:p>
        </p:txBody>
      </p:sp>
      <p:pic>
        <p:nvPicPr>
          <p:cNvPr id="11" name="Picture 10" descr="A person smiling for the camera&#10;&#10;Description automatically generated with low confidence">
            <a:extLst>
              <a:ext uri="{FF2B5EF4-FFF2-40B4-BE49-F238E27FC236}">
                <a16:creationId xmlns:a16="http://schemas.microsoft.com/office/drawing/2014/main" id="{0FB9C004-EDBE-C823-20EF-061D714704F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80579" y="1923815"/>
            <a:ext cx="1647225" cy="230611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B39CBA1-8AC2-A1D9-DA69-02B7D33A6E5A}"/>
              </a:ext>
            </a:extLst>
          </p:cNvPr>
          <p:cNvSpPr txBox="1"/>
          <p:nvPr/>
        </p:nvSpPr>
        <p:spPr>
          <a:xfrm>
            <a:off x="7070992" y="3860598"/>
            <a:ext cx="167510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Dr. Luis</a:t>
            </a:r>
          </a:p>
        </p:txBody>
      </p:sp>
      <p:pic>
        <p:nvPicPr>
          <p:cNvPr id="13" name="Picture 12" descr="A person with a beard&#10;&#10;Description automatically generated with low confidence">
            <a:extLst>
              <a:ext uri="{FF2B5EF4-FFF2-40B4-BE49-F238E27FC236}">
                <a16:creationId xmlns:a16="http://schemas.microsoft.com/office/drawing/2014/main" id="{20D6F9E0-B8F5-0F80-7CCB-248BEE3D27D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31533"/>
          <a:stretch/>
        </p:blipFill>
        <p:spPr>
          <a:xfrm>
            <a:off x="5309026" y="4231811"/>
            <a:ext cx="1647225" cy="157892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661E316-BCF0-EBFB-1729-CFA1946BBAF1}"/>
              </a:ext>
            </a:extLst>
          </p:cNvPr>
          <p:cNvSpPr txBox="1"/>
          <p:nvPr/>
        </p:nvSpPr>
        <p:spPr>
          <a:xfrm>
            <a:off x="5304498" y="5810953"/>
            <a:ext cx="164722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Jorge</a:t>
            </a:r>
          </a:p>
        </p:txBody>
      </p:sp>
      <p:pic>
        <p:nvPicPr>
          <p:cNvPr id="16" name="Picture 15" descr="A person in a checkered shirt&#10;&#10;Description automatically generated">
            <a:extLst>
              <a:ext uri="{FF2B5EF4-FFF2-40B4-BE49-F238E27FC236}">
                <a16:creationId xmlns:a16="http://schemas.microsoft.com/office/drawing/2014/main" id="{447819B0-0D6D-1DDC-D12C-B009CB97D68E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1030" r="14812"/>
          <a:stretch/>
        </p:blipFill>
        <p:spPr>
          <a:xfrm>
            <a:off x="7080579" y="4224131"/>
            <a:ext cx="1650388" cy="1586602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7E324FB-080F-7B3D-580C-EF03ACC2E407}"/>
              </a:ext>
            </a:extLst>
          </p:cNvPr>
          <p:cNvSpPr txBox="1"/>
          <p:nvPr/>
        </p:nvSpPr>
        <p:spPr>
          <a:xfrm>
            <a:off x="7065580" y="5828217"/>
            <a:ext cx="164722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Dr. Kikway</a:t>
            </a:r>
          </a:p>
        </p:txBody>
      </p:sp>
    </p:spTree>
    <p:extLst>
      <p:ext uri="{BB962C8B-B14F-4D97-AF65-F5344CB8AC3E}">
        <p14:creationId xmlns:p14="http://schemas.microsoft.com/office/powerpoint/2010/main" val="3138754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152400" y="821603"/>
            <a:ext cx="8839200" cy="707886"/>
          </a:xfrm>
          <a:prstGeom prst="rect">
            <a:avLst/>
          </a:prstGeom>
          <a:noFill/>
          <a:ln w="38100" cmpd="dbl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4000" b="1" dirty="0">
                <a:solidFill>
                  <a:srgbClr val="B70F20"/>
                </a:solidFill>
              </a:rPr>
              <a:t>Fusarium head blight (head scab)</a:t>
            </a:r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190500" y="1427553"/>
            <a:ext cx="87630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000" b="1" i="1" dirty="0">
                <a:solidFill>
                  <a:srgbClr val="B70F20"/>
                </a:solidFill>
              </a:rPr>
              <a:t>Fusarium graminearum </a:t>
            </a:r>
            <a:r>
              <a:rPr lang="en-US" altLang="en-US" sz="2000" b="1" dirty="0">
                <a:solidFill>
                  <a:srgbClr val="B70F20"/>
                </a:solidFill>
              </a:rPr>
              <a:t>(</a:t>
            </a:r>
            <a:r>
              <a:rPr lang="en-US" altLang="en-US" sz="2000" b="1" i="1" dirty="0" err="1">
                <a:solidFill>
                  <a:srgbClr val="B70F20"/>
                </a:solidFill>
              </a:rPr>
              <a:t>Gibberella</a:t>
            </a:r>
            <a:r>
              <a:rPr lang="en-US" altLang="en-US" sz="2000" b="1" i="1" dirty="0">
                <a:solidFill>
                  <a:srgbClr val="B70F20"/>
                </a:solidFill>
              </a:rPr>
              <a:t> </a:t>
            </a:r>
            <a:r>
              <a:rPr lang="en-US" altLang="en-US" sz="2000" b="1" i="1" dirty="0" err="1">
                <a:solidFill>
                  <a:srgbClr val="B70F20"/>
                </a:solidFill>
              </a:rPr>
              <a:t>zeae</a:t>
            </a:r>
            <a:r>
              <a:rPr lang="en-US" altLang="en-US" sz="2000" b="1" dirty="0">
                <a:solidFill>
                  <a:srgbClr val="B70F20"/>
                </a:solidFill>
              </a:rPr>
              <a:t>)</a:t>
            </a:r>
          </a:p>
        </p:txBody>
      </p:sp>
      <p:pic>
        <p:nvPicPr>
          <p:cNvPr id="9" name="Picture 2" descr="C:\Users\paul.661\Dropbox\The Paul Laboratory 2014_Wanderson\pictures\06-22-14\DSC_0651.jpg">
            <a:extLst>
              <a:ext uri="{FF2B5EF4-FFF2-40B4-BE49-F238E27FC236}">
                <a16:creationId xmlns:a16="http://schemas.microsoft.com/office/drawing/2014/main" id="{425BBDBD-CC2B-4C98-B750-B050189065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501" y="1821494"/>
            <a:ext cx="8022390" cy="4084389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C:\Users\paul.661\Dropbox\The Paul Laboratory 2014_Wanderson\pictures\06-22-14\09.jpg">
            <a:extLst>
              <a:ext uri="{FF2B5EF4-FFF2-40B4-BE49-F238E27FC236}">
                <a16:creationId xmlns:a16="http://schemas.microsoft.com/office/drawing/2014/main" id="{8DEA8C22-2640-4CE7-AE84-E50FD196A0C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76" r="24193"/>
          <a:stretch/>
        </p:blipFill>
        <p:spPr bwMode="auto">
          <a:xfrm>
            <a:off x="567069" y="1824722"/>
            <a:ext cx="1354385" cy="4071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A row of palm trees&#10;&#10;Description automatically generated">
            <a:extLst>
              <a:ext uri="{FF2B5EF4-FFF2-40B4-BE49-F238E27FC236}">
                <a16:creationId xmlns:a16="http://schemas.microsoft.com/office/drawing/2014/main" id="{20054933-2DDB-44D9-A15D-1E0AA5F5414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5966"/>
          <a:stretch/>
        </p:blipFill>
        <p:spPr>
          <a:xfrm>
            <a:off x="7163893" y="1824722"/>
            <a:ext cx="1407944" cy="407143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5BE73B90-F5B1-41E6-94F0-57C16917A2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8501" y="5427343"/>
            <a:ext cx="8022389" cy="1421928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8001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90000"/>
              </a:lnSpc>
              <a:buFont typeface="Arial" charset="0"/>
              <a:buChar char="•"/>
            </a:pPr>
            <a:r>
              <a:rPr lang="en-US" sz="2400" b="1" dirty="0">
                <a:solidFill>
                  <a:srgbClr val="8E0C18"/>
                </a:solidFill>
              </a:rPr>
              <a:t>Grain yield and quality losses</a:t>
            </a:r>
            <a:endParaRPr lang="en-US" altLang="en-US" sz="2400" b="1" dirty="0">
              <a:solidFill>
                <a:srgbClr val="8E0C18"/>
              </a:solidFill>
            </a:endParaRPr>
          </a:p>
          <a:p>
            <a:pPr algn="ctr" eaLnBrk="1" hangingPunct="1">
              <a:lnSpc>
                <a:spcPct val="90000"/>
              </a:lnSpc>
              <a:buFont typeface="Arial" charset="0"/>
              <a:buChar char="•"/>
            </a:pPr>
            <a:r>
              <a:rPr lang="en-US" altLang="en-US" sz="2400" b="1" dirty="0">
                <a:solidFill>
                  <a:srgbClr val="8E0C18"/>
                </a:solidFill>
              </a:rPr>
              <a:t>Grain contamination with </a:t>
            </a:r>
            <a:r>
              <a:rPr lang="en-US" altLang="en-US" sz="2400" b="1" dirty="0" err="1">
                <a:solidFill>
                  <a:srgbClr val="8E0C18"/>
                </a:solidFill>
              </a:rPr>
              <a:t>mycotoxins</a:t>
            </a:r>
            <a:endParaRPr lang="en-US" altLang="en-US" sz="2400" b="1" dirty="0">
              <a:solidFill>
                <a:srgbClr val="8E0C18"/>
              </a:solidFill>
            </a:endParaRPr>
          </a:p>
          <a:p>
            <a:pPr algn="ctr" eaLnBrk="1" hangingPunct="1">
              <a:lnSpc>
                <a:spcPct val="90000"/>
              </a:lnSpc>
              <a:buFont typeface="Arial" charset="0"/>
              <a:buChar char="•"/>
            </a:pPr>
            <a:r>
              <a:rPr lang="en-US" altLang="en-US" sz="2400" b="1" dirty="0">
                <a:solidFill>
                  <a:srgbClr val="8E0C18"/>
                </a:solidFill>
              </a:rPr>
              <a:t>Food safety concerns – humans and animals</a:t>
            </a:r>
          </a:p>
          <a:p>
            <a:pPr algn="ctr" eaLnBrk="1" hangingPunct="1">
              <a:lnSpc>
                <a:spcPct val="90000"/>
              </a:lnSpc>
              <a:buFont typeface="Arial" charset="0"/>
              <a:buChar char="•"/>
            </a:pPr>
            <a:r>
              <a:rPr lang="en-US" altLang="en-US" sz="2400" b="1" dirty="0">
                <a:solidFill>
                  <a:srgbClr val="8E0C18"/>
                </a:solidFill>
              </a:rPr>
              <a:t>Reduce flour yield and milling and baking quality</a:t>
            </a:r>
          </a:p>
        </p:txBody>
      </p:sp>
    </p:spTree>
    <p:extLst>
      <p:ext uri="{BB962C8B-B14F-4D97-AF65-F5344CB8AC3E}">
        <p14:creationId xmlns:p14="http://schemas.microsoft.com/office/powerpoint/2010/main" val="1683820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533400" y="914400"/>
            <a:ext cx="69342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 sz="4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 sz="4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 sz="4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 sz="4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000" b="1">
                <a:solidFill>
                  <a:srgbClr val="8E0C18"/>
                </a:solidFill>
                <a:latin typeface="Arial" charset="0"/>
              </a:rPr>
              <a:t>Acknowledgments</a:t>
            </a:r>
          </a:p>
        </p:txBody>
      </p:sp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0126" y="871946"/>
            <a:ext cx="1111098" cy="10607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E5FFC45-018E-4C2D-B146-E56D4794D970}"/>
              </a:ext>
            </a:extLst>
          </p:cNvPr>
          <p:cNvSpPr txBox="1"/>
          <p:nvPr/>
        </p:nvSpPr>
        <p:spPr>
          <a:xfrm>
            <a:off x="382776" y="1891365"/>
            <a:ext cx="8378448" cy="4617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300" b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Jane Marian Luis (OSU)</a:t>
            </a:r>
            <a:r>
              <a:rPr lang="en-US" sz="23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Sin Joe Ng (OSU), Gary Bergstrom (Cornell), Kaitlyn Bissonnette (U Missouri), Kira Bowen (Auburn), Carl Bradley (U Kentucky), Emmanuel Byamukama (SDSU), Martin Chilvers (MSU), Alyssa Collins (PSU), Christina Cowger (NCSU/USDA-ARS), Heather Darby (U. Vermont), Erick DeWolf (KSU), Ruth Dill </a:t>
            </a:r>
            <a:r>
              <a:rPr lang="en-US" sz="230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Macky</a:t>
            </a:r>
            <a:r>
              <a:rPr lang="en-US" sz="23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(U Minnesota), Paul Esker (PSU), Andrew Friskop (NDSU), Nathan Kleczewski (U Illinois), Alyssa Koehler (U Delaware), </a:t>
            </a:r>
            <a:r>
              <a:rPr lang="en-US" sz="2300" b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Laurence Madden (OSU)</a:t>
            </a:r>
            <a:r>
              <a:rPr lang="en-US" sz="23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Juliet Marshall (U Idaho), Hillary Mehl (Virginia Tech), </a:t>
            </a:r>
            <a:r>
              <a:rPr lang="en-US" sz="2300" b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Wanderson Moraes (OSU)</a:t>
            </a:r>
            <a:r>
              <a:rPr lang="en-US" sz="23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Martin </a:t>
            </a:r>
            <a:r>
              <a:rPr lang="en-US" sz="230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Negelkirk</a:t>
            </a:r>
            <a:r>
              <a:rPr lang="en-US" sz="23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(MSU), Nidhi Rawat (U Maryland), Damon Smith (UW-Madison), Darcy Telenko (Purdue), Stephen Wegulo (U Nebraska-</a:t>
            </a:r>
            <a:r>
              <a:rPr lang="en-US" sz="230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Linclon</a:t>
            </a:r>
            <a:r>
              <a:rPr lang="en-US" sz="23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), and Heather Young-Kelly (U Tennessee).</a:t>
            </a:r>
            <a:endParaRPr lang="en-US" sz="23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645944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3">
            <a:extLst>
              <a:ext uri="{FF2B5EF4-FFF2-40B4-BE49-F238E27FC236}">
                <a16:creationId xmlns:a16="http://schemas.microsoft.com/office/drawing/2014/main" id="{77F9D95C-D685-4DE8-8418-A52F11FAE6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914400"/>
            <a:ext cx="69342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 sz="4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 sz="4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 sz="4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 sz="4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000" b="1" dirty="0">
                <a:solidFill>
                  <a:srgbClr val="8E0C18"/>
                </a:solidFill>
                <a:latin typeface="Arial" charset="0"/>
              </a:rPr>
              <a:t>My Contact Information</a:t>
            </a:r>
          </a:p>
        </p:txBody>
      </p:sp>
      <p:pic>
        <p:nvPicPr>
          <p:cNvPr id="7" name="Picture 6" descr="Text, letter&#10;&#10;Description automatically generated">
            <a:extLst>
              <a:ext uri="{FF2B5EF4-FFF2-40B4-BE49-F238E27FC236}">
                <a16:creationId xmlns:a16="http://schemas.microsoft.com/office/drawing/2014/main" id="{B91912A5-2DAC-407C-8B17-D0EDBF61D7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843" y="1714423"/>
            <a:ext cx="8166314" cy="468309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2257705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0184AD6-6170-E080-C8A8-FABC0E5208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8671" y="827381"/>
            <a:ext cx="4366659" cy="594103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3CDF536-0278-6FDE-280D-66CF31743B2B}"/>
              </a:ext>
            </a:extLst>
          </p:cNvPr>
          <p:cNvSpPr txBox="1"/>
          <p:nvPr/>
        </p:nvSpPr>
        <p:spPr>
          <a:xfrm>
            <a:off x="357808" y="2643809"/>
            <a:ext cx="1610139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0" b="1" dirty="0"/>
              <a:t>20</a:t>
            </a:r>
          </a:p>
          <a:p>
            <a:r>
              <a:rPr lang="en-US" sz="2400" b="1" dirty="0"/>
              <a:t>Products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B5EA3A8-2882-2FF3-B149-EDC00A8569EA}"/>
              </a:ext>
            </a:extLst>
          </p:cNvPr>
          <p:cNvSpPr txBox="1"/>
          <p:nvPr/>
        </p:nvSpPr>
        <p:spPr>
          <a:xfrm>
            <a:off x="7000461" y="2613392"/>
            <a:ext cx="1610139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0" b="1" dirty="0"/>
              <a:t>8</a:t>
            </a:r>
          </a:p>
          <a:p>
            <a:pPr algn="ctr"/>
            <a:r>
              <a:rPr lang="en-US" sz="2400" b="1" dirty="0"/>
              <a:t>Scab</a:t>
            </a:r>
          </a:p>
          <a:p>
            <a:pPr algn="ctr"/>
            <a:r>
              <a:rPr lang="en-US" sz="2400" b="1" dirty="0"/>
              <a:t>Products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BA2857B-0790-04DC-27D1-7E1DD4DB3FC5}"/>
              </a:ext>
            </a:extLst>
          </p:cNvPr>
          <p:cNvSpPr/>
          <p:nvPr/>
        </p:nvSpPr>
        <p:spPr>
          <a:xfrm>
            <a:off x="2554356" y="1565413"/>
            <a:ext cx="4075043" cy="3727174"/>
          </a:xfrm>
          <a:prstGeom prst="rect">
            <a:avLst/>
          </a:prstGeom>
          <a:solidFill>
            <a:schemeClr val="bg1"/>
          </a:solidFill>
          <a:ln w="28575">
            <a:solidFill>
              <a:srgbClr val="9E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Tilt</a:t>
            </a:r>
          </a:p>
          <a:p>
            <a:pPr algn="ctr"/>
            <a:r>
              <a:rPr lang="en-US" sz="2800" b="1" dirty="0" err="1">
                <a:solidFill>
                  <a:schemeClr val="tx1"/>
                </a:solidFill>
              </a:rPr>
              <a:t>Folicur</a:t>
            </a:r>
            <a:endParaRPr lang="en-US" sz="2800" b="1" dirty="0">
              <a:solidFill>
                <a:schemeClr val="tx1"/>
              </a:solidFill>
            </a:endParaRPr>
          </a:p>
          <a:p>
            <a:pPr algn="ctr"/>
            <a:r>
              <a:rPr lang="en-US" sz="2800" b="1" dirty="0">
                <a:solidFill>
                  <a:schemeClr val="tx1"/>
                </a:solidFill>
              </a:rPr>
              <a:t>Proline</a:t>
            </a:r>
          </a:p>
          <a:p>
            <a:pPr algn="ctr"/>
            <a:r>
              <a:rPr lang="en-US" sz="2800" b="1" dirty="0" err="1">
                <a:solidFill>
                  <a:schemeClr val="tx1"/>
                </a:solidFill>
              </a:rPr>
              <a:t>Prosaro</a:t>
            </a:r>
            <a:endParaRPr lang="en-US" sz="2800" b="1" dirty="0">
              <a:solidFill>
                <a:schemeClr val="tx1"/>
              </a:solidFill>
            </a:endParaRPr>
          </a:p>
          <a:p>
            <a:pPr algn="ctr"/>
            <a:r>
              <a:rPr lang="en-US" sz="2800" b="1" dirty="0">
                <a:solidFill>
                  <a:schemeClr val="tx1"/>
                </a:solidFill>
              </a:rPr>
              <a:t>Caramba</a:t>
            </a:r>
          </a:p>
          <a:p>
            <a:pPr algn="ctr"/>
            <a:r>
              <a:rPr lang="en-US" sz="2800" b="1" dirty="0" err="1">
                <a:solidFill>
                  <a:schemeClr val="tx1"/>
                </a:solidFill>
              </a:rPr>
              <a:t>Sphaerex</a:t>
            </a:r>
            <a:endParaRPr lang="en-US" sz="2800" b="1" dirty="0">
              <a:solidFill>
                <a:schemeClr val="tx1"/>
              </a:solidFill>
            </a:endParaRPr>
          </a:p>
          <a:p>
            <a:pPr algn="ctr"/>
            <a:r>
              <a:rPr lang="en-US" sz="2800" b="1" dirty="0">
                <a:solidFill>
                  <a:schemeClr val="tx1"/>
                </a:solidFill>
              </a:rPr>
              <a:t>Miravis Ace</a:t>
            </a:r>
          </a:p>
          <a:p>
            <a:pPr algn="ctr"/>
            <a:r>
              <a:rPr lang="en-US" sz="2800" b="1" dirty="0" err="1">
                <a:solidFill>
                  <a:schemeClr val="tx1"/>
                </a:solidFill>
              </a:rPr>
              <a:t>Prosaro</a:t>
            </a:r>
            <a:r>
              <a:rPr lang="en-US" sz="2800" b="1" dirty="0">
                <a:solidFill>
                  <a:schemeClr val="tx1"/>
                </a:solidFill>
              </a:rPr>
              <a:t> Pro</a:t>
            </a:r>
          </a:p>
        </p:txBody>
      </p:sp>
    </p:spTree>
    <p:extLst>
      <p:ext uri="{BB962C8B-B14F-4D97-AF65-F5344CB8AC3E}">
        <p14:creationId xmlns:p14="http://schemas.microsoft.com/office/powerpoint/2010/main" val="1319742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52A5C56-9C49-CFF4-0F37-0F4C36ED18AD}"/>
              </a:ext>
            </a:extLst>
          </p:cNvPr>
          <p:cNvSpPr txBox="1"/>
          <p:nvPr/>
        </p:nvSpPr>
        <p:spPr>
          <a:xfrm>
            <a:off x="571501" y="844827"/>
            <a:ext cx="80009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Fungicides for Fusarium head blight and DON Control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1FB3D5D-64EE-FC6B-F741-7D1103AEFCD1}"/>
              </a:ext>
            </a:extLst>
          </p:cNvPr>
          <p:cNvSpPr txBox="1"/>
          <p:nvPr/>
        </p:nvSpPr>
        <p:spPr>
          <a:xfrm>
            <a:off x="4895021" y="2316601"/>
            <a:ext cx="3122593" cy="523220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en-US" sz="2800" b="1" dirty="0"/>
              <a:t>Tebucona</a:t>
            </a:r>
            <a:r>
              <a:rPr lang="en-US" sz="2800" b="1" u="sng" dirty="0"/>
              <a:t>zole</a:t>
            </a:r>
            <a:r>
              <a:rPr lang="en-US" sz="2800" b="1" dirty="0"/>
              <a:t>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83332F6-3AC1-6F84-11E2-0C085D309F2E}"/>
              </a:ext>
            </a:extLst>
          </p:cNvPr>
          <p:cNvSpPr txBox="1"/>
          <p:nvPr/>
        </p:nvSpPr>
        <p:spPr>
          <a:xfrm>
            <a:off x="659291" y="2300268"/>
            <a:ext cx="32169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/>
              <a:t>Folicur</a:t>
            </a:r>
            <a:r>
              <a:rPr lang="en-US" sz="2400" b="1" dirty="0"/>
              <a:t> and generics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9DCD74F-4CB2-C767-6863-427B19EDCB8C}"/>
              </a:ext>
            </a:extLst>
          </p:cNvPr>
          <p:cNvSpPr txBox="1"/>
          <p:nvPr/>
        </p:nvSpPr>
        <p:spPr>
          <a:xfrm>
            <a:off x="659295" y="2801977"/>
            <a:ext cx="26106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Tilt and generics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FD5954F-7726-E6A3-2E5E-BEE8FFFF5A37}"/>
              </a:ext>
            </a:extLst>
          </p:cNvPr>
          <p:cNvSpPr txBox="1"/>
          <p:nvPr/>
        </p:nvSpPr>
        <p:spPr>
          <a:xfrm>
            <a:off x="659294" y="3303686"/>
            <a:ext cx="16068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Caramba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0B35F80-31B0-0FA7-C222-4A2DA3DA5724}"/>
              </a:ext>
            </a:extLst>
          </p:cNvPr>
          <p:cNvSpPr txBox="1"/>
          <p:nvPr/>
        </p:nvSpPr>
        <p:spPr>
          <a:xfrm>
            <a:off x="659293" y="3825418"/>
            <a:ext cx="13086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Proline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51FEEB2-4D0D-ECFF-8738-7AE415D508D6}"/>
              </a:ext>
            </a:extLst>
          </p:cNvPr>
          <p:cNvSpPr txBox="1"/>
          <p:nvPr/>
        </p:nvSpPr>
        <p:spPr>
          <a:xfrm>
            <a:off x="659291" y="4315749"/>
            <a:ext cx="16068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/>
              <a:t>Prosaro</a:t>
            </a:r>
            <a:endParaRPr lang="en-US" sz="2400" b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E446D42-00A2-C075-96AD-782B22A64355}"/>
              </a:ext>
            </a:extLst>
          </p:cNvPr>
          <p:cNvSpPr txBox="1"/>
          <p:nvPr/>
        </p:nvSpPr>
        <p:spPr>
          <a:xfrm>
            <a:off x="659295" y="5836003"/>
            <a:ext cx="19944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 err="1"/>
              <a:t>Prosaro</a:t>
            </a:r>
            <a:r>
              <a:rPr lang="en-US" sz="2400" b="1" u="sng" dirty="0"/>
              <a:t> Pro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B406C46-7C5D-0F60-8C95-7FA429162EA3}"/>
              </a:ext>
            </a:extLst>
          </p:cNvPr>
          <p:cNvSpPr txBox="1"/>
          <p:nvPr/>
        </p:nvSpPr>
        <p:spPr>
          <a:xfrm>
            <a:off x="659292" y="4791381"/>
            <a:ext cx="1606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 err="1"/>
              <a:t>Sphaerex</a:t>
            </a:r>
            <a:endParaRPr lang="en-US" sz="2400" b="1" u="sng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7851E15-FFC7-5719-F5D5-92EA1AD7125E}"/>
              </a:ext>
            </a:extLst>
          </p:cNvPr>
          <p:cNvSpPr txBox="1"/>
          <p:nvPr/>
        </p:nvSpPr>
        <p:spPr>
          <a:xfrm>
            <a:off x="659291" y="5317434"/>
            <a:ext cx="19944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 err="1"/>
              <a:t>Miravis</a:t>
            </a:r>
            <a:r>
              <a:rPr lang="en-US" sz="2400" b="1" u="sng" dirty="0"/>
              <a:t> Ace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23D1597-F465-CA80-E74A-5B4DF2F75FFD}"/>
              </a:ext>
            </a:extLst>
          </p:cNvPr>
          <p:cNvSpPr txBox="1"/>
          <p:nvPr/>
        </p:nvSpPr>
        <p:spPr>
          <a:xfrm>
            <a:off x="4895021" y="2928394"/>
            <a:ext cx="279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Propicona</a:t>
            </a:r>
            <a:r>
              <a:rPr lang="en-US" sz="2800" b="1" u="sng" dirty="0"/>
              <a:t>zole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A4C278C-AAF2-4EEE-5443-23F2E6DC6246}"/>
              </a:ext>
            </a:extLst>
          </p:cNvPr>
          <p:cNvSpPr txBox="1"/>
          <p:nvPr/>
        </p:nvSpPr>
        <p:spPr>
          <a:xfrm>
            <a:off x="4896725" y="3547788"/>
            <a:ext cx="29850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9E0000"/>
                </a:solidFill>
              </a:rPr>
              <a:t>Prothiocona</a:t>
            </a:r>
            <a:r>
              <a:rPr lang="en-US" sz="2800" b="1" u="sng" dirty="0">
                <a:solidFill>
                  <a:srgbClr val="9E0000"/>
                </a:solidFill>
              </a:rPr>
              <a:t>zole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AA983C1-57F0-D4D2-8F57-075DE0AA98CF}"/>
              </a:ext>
            </a:extLst>
          </p:cNvPr>
          <p:cNvSpPr txBox="1"/>
          <p:nvPr/>
        </p:nvSpPr>
        <p:spPr>
          <a:xfrm>
            <a:off x="4895021" y="4157243"/>
            <a:ext cx="26306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9E0000"/>
                </a:solidFill>
              </a:rPr>
              <a:t>Metcona</a:t>
            </a:r>
            <a:r>
              <a:rPr lang="en-US" sz="2800" b="1" u="sng" dirty="0">
                <a:solidFill>
                  <a:srgbClr val="9E0000"/>
                </a:solidFill>
              </a:rPr>
              <a:t>zole</a:t>
            </a:r>
          </a:p>
        </p:txBody>
      </p:sp>
      <p:sp>
        <p:nvSpPr>
          <p:cNvPr id="15" name="Left Brace 14">
            <a:extLst>
              <a:ext uri="{FF2B5EF4-FFF2-40B4-BE49-F238E27FC236}">
                <a16:creationId xmlns:a16="http://schemas.microsoft.com/office/drawing/2014/main" id="{1185FC11-B9A2-3EEB-1C05-4CF9C8CAD351}"/>
              </a:ext>
            </a:extLst>
          </p:cNvPr>
          <p:cNvSpPr/>
          <p:nvPr/>
        </p:nvSpPr>
        <p:spPr>
          <a:xfrm rot="10800000">
            <a:off x="7769135" y="2544319"/>
            <a:ext cx="318052" cy="2050839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8858DB7-A0E4-86DC-778E-003511F50168}"/>
              </a:ext>
            </a:extLst>
          </p:cNvPr>
          <p:cNvSpPr txBox="1"/>
          <p:nvPr/>
        </p:nvSpPr>
        <p:spPr>
          <a:xfrm rot="16200000">
            <a:off x="7682122" y="3251556"/>
            <a:ext cx="16051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Triazole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F0C516E-DF13-F5E4-0525-6AD61FB31D6D}"/>
              </a:ext>
            </a:extLst>
          </p:cNvPr>
          <p:cNvSpPr txBox="1"/>
          <p:nvPr/>
        </p:nvSpPr>
        <p:spPr>
          <a:xfrm>
            <a:off x="4895021" y="5142627"/>
            <a:ext cx="2792869" cy="523220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en-US" sz="2800" b="1" dirty="0" err="1"/>
              <a:t>Fluopyram</a:t>
            </a:r>
            <a:r>
              <a:rPr lang="en-US" sz="2800" b="1" dirty="0"/>
              <a:t>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BF631EC-D26E-D8F7-E2C8-5E5653C72B13}"/>
              </a:ext>
            </a:extLst>
          </p:cNvPr>
          <p:cNvSpPr txBox="1"/>
          <p:nvPr/>
        </p:nvSpPr>
        <p:spPr>
          <a:xfrm>
            <a:off x="4895021" y="5754420"/>
            <a:ext cx="28741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/>
              <a:t>Pydiflumetofen</a:t>
            </a:r>
            <a:endParaRPr lang="en-US" sz="2800" b="1" u="sng" dirty="0"/>
          </a:p>
        </p:txBody>
      </p:sp>
      <p:sp>
        <p:nvSpPr>
          <p:cNvPr id="19" name="Left Brace 18">
            <a:extLst>
              <a:ext uri="{FF2B5EF4-FFF2-40B4-BE49-F238E27FC236}">
                <a16:creationId xmlns:a16="http://schemas.microsoft.com/office/drawing/2014/main" id="{D78CD089-4B10-BB0C-81A8-20931200A97F}"/>
              </a:ext>
            </a:extLst>
          </p:cNvPr>
          <p:cNvSpPr/>
          <p:nvPr/>
        </p:nvSpPr>
        <p:spPr>
          <a:xfrm rot="10800000">
            <a:off x="7769135" y="5293814"/>
            <a:ext cx="318052" cy="901638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A083263-57F3-9607-0581-6DCA6AADDB17}"/>
              </a:ext>
            </a:extLst>
          </p:cNvPr>
          <p:cNvSpPr txBox="1"/>
          <p:nvPr/>
        </p:nvSpPr>
        <p:spPr>
          <a:xfrm rot="16200000">
            <a:off x="7682122" y="5457533"/>
            <a:ext cx="16051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SDHI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8CB542E9-4E13-6515-29F9-0A58DFF49D51}"/>
              </a:ext>
            </a:extLst>
          </p:cNvPr>
          <p:cNvCxnSpPr>
            <a:cxnSpLocks/>
            <a:stCxn id="4" idx="3"/>
            <a:endCxn id="3" idx="1"/>
          </p:cNvCxnSpPr>
          <p:nvPr/>
        </p:nvCxnSpPr>
        <p:spPr>
          <a:xfrm>
            <a:off x="3876261" y="2531101"/>
            <a:ext cx="1018760" cy="47110"/>
          </a:xfrm>
          <a:prstGeom prst="straightConnector1">
            <a:avLst/>
          </a:prstGeom>
          <a:ln w="57150">
            <a:solidFill>
              <a:schemeClr val="tx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7D037439-0B7E-387A-F3E6-467523737E69}"/>
              </a:ext>
            </a:extLst>
          </p:cNvPr>
          <p:cNvCxnSpPr>
            <a:cxnSpLocks/>
            <a:endCxn id="3" idx="1"/>
          </p:cNvCxnSpPr>
          <p:nvPr/>
        </p:nvCxnSpPr>
        <p:spPr>
          <a:xfrm flipV="1">
            <a:off x="2005318" y="2578211"/>
            <a:ext cx="2889703" cy="1968370"/>
          </a:xfrm>
          <a:prstGeom prst="straightConnector1">
            <a:avLst/>
          </a:prstGeom>
          <a:ln w="57150">
            <a:solidFill>
              <a:schemeClr val="tx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1CAB8D06-F45B-6E5F-53DF-4C81E69E93E7}"/>
              </a:ext>
            </a:extLst>
          </p:cNvPr>
          <p:cNvCxnSpPr>
            <a:cxnSpLocks/>
            <a:endCxn id="3" idx="1"/>
          </p:cNvCxnSpPr>
          <p:nvPr/>
        </p:nvCxnSpPr>
        <p:spPr>
          <a:xfrm flipV="1">
            <a:off x="2555013" y="2578211"/>
            <a:ext cx="2340008" cy="3396182"/>
          </a:xfrm>
          <a:prstGeom prst="straightConnector1">
            <a:avLst/>
          </a:prstGeom>
          <a:ln w="57150">
            <a:solidFill>
              <a:schemeClr val="tx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CA67C066-A404-75C4-2514-4C5DB3ED4443}"/>
              </a:ext>
            </a:extLst>
          </p:cNvPr>
          <p:cNvCxnSpPr>
            <a:cxnSpLocks/>
            <a:endCxn id="12" idx="1"/>
          </p:cNvCxnSpPr>
          <p:nvPr/>
        </p:nvCxnSpPr>
        <p:spPr>
          <a:xfrm>
            <a:off x="3234408" y="3083801"/>
            <a:ext cx="1660613" cy="106203"/>
          </a:xfrm>
          <a:prstGeom prst="straightConnector1">
            <a:avLst/>
          </a:prstGeom>
          <a:ln w="57150">
            <a:solidFill>
              <a:srgbClr val="30F03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3FBB75AA-9F49-C978-F594-733536E83C18}"/>
              </a:ext>
            </a:extLst>
          </p:cNvPr>
          <p:cNvCxnSpPr>
            <a:cxnSpLocks/>
            <a:endCxn id="12" idx="1"/>
          </p:cNvCxnSpPr>
          <p:nvPr/>
        </p:nvCxnSpPr>
        <p:spPr>
          <a:xfrm flipV="1">
            <a:off x="2523857" y="3190004"/>
            <a:ext cx="2371164" cy="2346668"/>
          </a:xfrm>
          <a:prstGeom prst="straightConnector1">
            <a:avLst/>
          </a:prstGeom>
          <a:ln w="57150">
            <a:solidFill>
              <a:srgbClr val="30F03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081888C3-457F-77D0-3EE2-3C6AA77E0F6F}"/>
              </a:ext>
            </a:extLst>
          </p:cNvPr>
          <p:cNvCxnSpPr>
            <a:cxnSpLocks/>
            <a:stCxn id="7" idx="3"/>
            <a:endCxn id="13" idx="1"/>
          </p:cNvCxnSpPr>
          <p:nvPr/>
        </p:nvCxnSpPr>
        <p:spPr>
          <a:xfrm flipV="1">
            <a:off x="1967948" y="3809398"/>
            <a:ext cx="2928777" cy="246853"/>
          </a:xfrm>
          <a:prstGeom prst="straightConnector1">
            <a:avLst/>
          </a:prstGeom>
          <a:ln w="57150">
            <a:solidFill>
              <a:srgbClr val="0000FF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0477A07F-99E0-B12D-1FC2-56303E8A5EC7}"/>
              </a:ext>
            </a:extLst>
          </p:cNvPr>
          <p:cNvCxnSpPr>
            <a:cxnSpLocks/>
            <a:stCxn id="10" idx="3"/>
            <a:endCxn id="13" idx="1"/>
          </p:cNvCxnSpPr>
          <p:nvPr/>
        </p:nvCxnSpPr>
        <p:spPr>
          <a:xfrm flipV="1">
            <a:off x="2266122" y="3809398"/>
            <a:ext cx="2630603" cy="1212816"/>
          </a:xfrm>
          <a:prstGeom prst="straightConnector1">
            <a:avLst/>
          </a:prstGeom>
          <a:ln w="57150">
            <a:solidFill>
              <a:srgbClr val="0000FF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2C42149D-259D-23DC-7081-DCEAD96D525F}"/>
              </a:ext>
            </a:extLst>
          </p:cNvPr>
          <p:cNvCxnSpPr>
            <a:cxnSpLocks/>
            <a:endCxn id="13" idx="1"/>
          </p:cNvCxnSpPr>
          <p:nvPr/>
        </p:nvCxnSpPr>
        <p:spPr>
          <a:xfrm flipV="1">
            <a:off x="2526926" y="3809398"/>
            <a:ext cx="2369799" cy="2203775"/>
          </a:xfrm>
          <a:prstGeom prst="straightConnector1">
            <a:avLst/>
          </a:prstGeom>
          <a:ln w="57150">
            <a:solidFill>
              <a:srgbClr val="0000FF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0F3153D3-FB8D-BFCF-AB4D-53870A246B35}"/>
              </a:ext>
            </a:extLst>
          </p:cNvPr>
          <p:cNvCxnSpPr>
            <a:cxnSpLocks/>
            <a:endCxn id="13" idx="1"/>
          </p:cNvCxnSpPr>
          <p:nvPr/>
        </p:nvCxnSpPr>
        <p:spPr>
          <a:xfrm flipV="1">
            <a:off x="2060641" y="3809398"/>
            <a:ext cx="2836084" cy="712559"/>
          </a:xfrm>
          <a:prstGeom prst="straightConnector1">
            <a:avLst/>
          </a:prstGeom>
          <a:ln w="57150">
            <a:solidFill>
              <a:srgbClr val="0000FF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36A5C2B4-70C6-914F-FA21-036428A6902F}"/>
              </a:ext>
            </a:extLst>
          </p:cNvPr>
          <p:cNvCxnSpPr>
            <a:cxnSpLocks/>
            <a:endCxn id="14" idx="1"/>
          </p:cNvCxnSpPr>
          <p:nvPr/>
        </p:nvCxnSpPr>
        <p:spPr>
          <a:xfrm>
            <a:off x="2102152" y="3592365"/>
            <a:ext cx="2792869" cy="826488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B21F42D1-FE81-A306-EA27-F76E7483402A}"/>
              </a:ext>
            </a:extLst>
          </p:cNvPr>
          <p:cNvCxnSpPr>
            <a:cxnSpLocks/>
            <a:stCxn id="10" idx="3"/>
            <a:endCxn id="14" idx="1"/>
          </p:cNvCxnSpPr>
          <p:nvPr/>
        </p:nvCxnSpPr>
        <p:spPr>
          <a:xfrm flipV="1">
            <a:off x="2266122" y="4418853"/>
            <a:ext cx="2628899" cy="603361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D0418D4B-B822-C8B1-7296-50CA88BA084C}"/>
              </a:ext>
            </a:extLst>
          </p:cNvPr>
          <p:cNvCxnSpPr>
            <a:cxnSpLocks/>
            <a:endCxn id="18" idx="1"/>
          </p:cNvCxnSpPr>
          <p:nvPr/>
        </p:nvCxnSpPr>
        <p:spPr>
          <a:xfrm>
            <a:off x="2523857" y="5536672"/>
            <a:ext cx="2371164" cy="479358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F645D864-BA6E-0D32-2945-786AEB02239A}"/>
              </a:ext>
            </a:extLst>
          </p:cNvPr>
          <p:cNvCxnSpPr>
            <a:cxnSpLocks/>
            <a:endCxn id="17" idx="1"/>
          </p:cNvCxnSpPr>
          <p:nvPr/>
        </p:nvCxnSpPr>
        <p:spPr>
          <a:xfrm flipV="1">
            <a:off x="2523857" y="5404237"/>
            <a:ext cx="2371164" cy="570156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60138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2" grpId="0"/>
      <p:bldP spid="13" grpId="0"/>
      <p:bldP spid="14" grpId="0"/>
      <p:bldP spid="15" grpId="0" animBg="1"/>
      <p:bldP spid="16" grpId="0"/>
      <p:bldP spid="17" grpId="0"/>
      <p:bldP spid="18" grpId="0"/>
      <p:bldP spid="19" grpId="0" animBg="1"/>
      <p:bldP spid="2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1AE611A-1D6B-AB0A-F988-73E40139849C}"/>
              </a:ext>
            </a:extLst>
          </p:cNvPr>
          <p:cNvSpPr txBox="1"/>
          <p:nvPr/>
        </p:nvSpPr>
        <p:spPr>
          <a:xfrm>
            <a:off x="546651" y="2703439"/>
            <a:ext cx="8150087" cy="181588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/>
              <a:t>UFT Fungicide Programs:</a:t>
            </a:r>
          </a:p>
          <a:p>
            <a:pPr algn="ctr"/>
            <a:r>
              <a:rPr lang="en-US" sz="3200" b="1" dirty="0"/>
              <a:t>Product, Timing, Single vs Double Applications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DB1BB10-7C34-7989-36E9-237F8A1EBC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8644" y="1348547"/>
            <a:ext cx="3886712" cy="1076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2" descr="FIFRA Sec. 2(ee) Recommendation">
            <a:extLst>
              <a:ext uri="{FF2B5EF4-FFF2-40B4-BE49-F238E27FC236}">
                <a16:creationId xmlns:a16="http://schemas.microsoft.com/office/drawing/2014/main" id="{553CD7A5-FBCC-4E66-FF55-732F7C29C6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8238" y="5342856"/>
            <a:ext cx="2975758" cy="966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4">
            <a:extLst>
              <a:ext uri="{FF2B5EF4-FFF2-40B4-BE49-F238E27FC236}">
                <a16:creationId xmlns:a16="http://schemas.microsoft.com/office/drawing/2014/main" id="{D3D04E73-140C-C7C0-38FA-4D222EB101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3616" y="5071611"/>
            <a:ext cx="2975758" cy="1139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2564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A row of palm trees&#10;&#10;Description automatically generated">
            <a:extLst>
              <a:ext uri="{FF2B5EF4-FFF2-40B4-BE49-F238E27FC236}">
                <a16:creationId xmlns:a16="http://schemas.microsoft.com/office/drawing/2014/main" id="{67CDA670-D7F7-4411-AF74-EA3A8C682EE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395" r="26690"/>
          <a:stretch/>
        </p:blipFill>
        <p:spPr>
          <a:xfrm>
            <a:off x="447265" y="1903573"/>
            <a:ext cx="4204252" cy="4595445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9C92C7E1-7A36-4B42-8EFC-24473A3823D8}"/>
              </a:ext>
            </a:extLst>
          </p:cNvPr>
          <p:cNvSpPr txBox="1"/>
          <p:nvPr/>
        </p:nvSpPr>
        <p:spPr>
          <a:xfrm>
            <a:off x="63847" y="1434468"/>
            <a:ext cx="13062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C00000"/>
                </a:solidFill>
              </a:rPr>
              <a:t>10.1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12D3501-E535-4483-ACC5-AE69DCE3FD7A}"/>
              </a:ext>
            </a:extLst>
          </p:cNvPr>
          <p:cNvSpPr txBox="1"/>
          <p:nvPr/>
        </p:nvSpPr>
        <p:spPr>
          <a:xfrm>
            <a:off x="1618326" y="1430114"/>
            <a:ext cx="13062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C00000"/>
                </a:solidFill>
              </a:rPr>
              <a:t>10.2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207C39A-4746-49ED-A0EC-52421B83D8BF}"/>
              </a:ext>
            </a:extLst>
          </p:cNvPr>
          <p:cNvSpPr txBox="1"/>
          <p:nvPr/>
        </p:nvSpPr>
        <p:spPr>
          <a:xfrm>
            <a:off x="3181614" y="1434464"/>
            <a:ext cx="13062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C00000"/>
                </a:solidFill>
              </a:rPr>
              <a:t>10.3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B37B45B1-C6DD-47D0-9E2A-DD196A9C0C18}"/>
              </a:ext>
            </a:extLst>
          </p:cNvPr>
          <p:cNvSpPr/>
          <p:nvPr/>
        </p:nvSpPr>
        <p:spPr>
          <a:xfrm>
            <a:off x="3026762" y="1373505"/>
            <a:ext cx="1624756" cy="5199037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2F14F274-21B8-4837-A1A6-D1D5E5611288}"/>
              </a:ext>
            </a:extLst>
          </p:cNvPr>
          <p:cNvSpPr/>
          <p:nvPr/>
        </p:nvSpPr>
        <p:spPr>
          <a:xfrm>
            <a:off x="2117187" y="6471347"/>
            <a:ext cx="490962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00" dirty="0"/>
              <a:t>Warrick Texas A&amp;M - </a:t>
            </a:r>
            <a:r>
              <a:rPr lang="en-US" sz="900" dirty="0">
                <a:hlinkClick r:id="rId3"/>
              </a:rPr>
              <a:t>https://soilcropandmore.info/Newsletter/nl042005.htm</a:t>
            </a:r>
            <a:endParaRPr lang="en-US" sz="900" dirty="0"/>
          </a:p>
          <a:p>
            <a:pPr algn="ctr"/>
            <a:r>
              <a:rPr lang="en-US" sz="900" dirty="0"/>
              <a:t>Knott UK - </a:t>
            </a:r>
            <a:r>
              <a:rPr lang="en-US" sz="900" dirty="0">
                <a:hlinkClick r:id="rId4"/>
              </a:rPr>
              <a:t>https://mccracken.ca.uky.edu/files/identifying_wheat_growth_stages_agr224.pdf</a:t>
            </a:r>
            <a:r>
              <a:rPr lang="en-US" sz="900" dirty="0"/>
              <a:t> 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08A26E2-5458-4F98-BF9F-510868DE8E44}"/>
              </a:ext>
            </a:extLst>
          </p:cNvPr>
          <p:cNvSpPr/>
          <p:nvPr/>
        </p:nvSpPr>
        <p:spPr>
          <a:xfrm>
            <a:off x="381000" y="813734"/>
            <a:ext cx="8382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/>
              <a:t>Timing effect on FHB and DON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5568197-C3EE-F10F-94A6-868D0F5827A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2700" t="7112" r="50086" b="26858"/>
          <a:stretch/>
        </p:blipFill>
        <p:spPr>
          <a:xfrm>
            <a:off x="4671398" y="1862274"/>
            <a:ext cx="1549797" cy="4650373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B4D315D1-426F-E63C-F8CF-F718F0542001}"/>
              </a:ext>
            </a:extLst>
          </p:cNvPr>
          <p:cNvSpPr/>
          <p:nvPr/>
        </p:nvSpPr>
        <p:spPr>
          <a:xfrm>
            <a:off x="6619460" y="2689434"/>
            <a:ext cx="2403444" cy="2468976"/>
          </a:xfrm>
          <a:prstGeom prst="ellips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AFF7ACC-A5BF-186A-DE6F-62399797AA5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37512" y="3052278"/>
            <a:ext cx="1661698" cy="1718690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82278E54-AA07-C014-AFC6-F83E1F203A7F}"/>
              </a:ext>
            </a:extLst>
          </p:cNvPr>
          <p:cNvSpPr/>
          <p:nvPr/>
        </p:nvSpPr>
        <p:spPr>
          <a:xfrm>
            <a:off x="5072108" y="3691840"/>
            <a:ext cx="925551" cy="925551"/>
          </a:xfrm>
          <a:prstGeom prst="ellips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F67C883-85C7-03DD-623E-464F454AAE1C}"/>
              </a:ext>
            </a:extLst>
          </p:cNvPr>
          <p:cNvCxnSpPr>
            <a:cxnSpLocks/>
          </p:cNvCxnSpPr>
          <p:nvPr/>
        </p:nvCxnSpPr>
        <p:spPr>
          <a:xfrm flipV="1">
            <a:off x="5425092" y="2773002"/>
            <a:ext cx="1959682" cy="895865"/>
          </a:xfrm>
          <a:prstGeom prst="line">
            <a:avLst/>
          </a:prstGeom>
          <a:ln w="28575">
            <a:solidFill>
              <a:schemeClr val="tx1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97B9958-8F25-7275-6CFB-A5CE87397F7A}"/>
              </a:ext>
            </a:extLst>
          </p:cNvPr>
          <p:cNvCxnSpPr>
            <a:cxnSpLocks/>
          </p:cNvCxnSpPr>
          <p:nvPr/>
        </p:nvCxnSpPr>
        <p:spPr>
          <a:xfrm>
            <a:off x="5504367" y="4635393"/>
            <a:ext cx="2109007" cy="523017"/>
          </a:xfrm>
          <a:prstGeom prst="line">
            <a:avLst/>
          </a:prstGeom>
          <a:ln w="28575">
            <a:solidFill>
              <a:schemeClr val="tx1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CDB25CB7-86F1-251F-39CA-0D461AAD06B7}"/>
              </a:ext>
            </a:extLst>
          </p:cNvPr>
          <p:cNvSpPr txBox="1"/>
          <p:nvPr/>
        </p:nvSpPr>
        <p:spPr>
          <a:xfrm>
            <a:off x="4612375" y="1368782"/>
            <a:ext cx="15497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C00000"/>
                </a:solidFill>
              </a:rPr>
              <a:t>10.5.1</a:t>
            </a:r>
          </a:p>
        </p:txBody>
      </p:sp>
    </p:spTree>
    <p:extLst>
      <p:ext uri="{BB962C8B-B14F-4D97-AF65-F5344CB8AC3E}">
        <p14:creationId xmlns:p14="http://schemas.microsoft.com/office/powerpoint/2010/main" val="588905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" grpId="0" animBg="1"/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0AE10E2-C090-DD4D-8E39-CCA83D1D9F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5570" y="872018"/>
            <a:ext cx="8232860" cy="725873"/>
          </a:xfrm>
        </p:spPr>
        <p:txBody>
          <a:bodyPr>
            <a:normAutofit/>
          </a:bodyPr>
          <a:lstStyle/>
          <a:p>
            <a:r>
              <a:rPr lang="en-US" sz="4000" b="1" dirty="0"/>
              <a:t>Fungicide Programs</a:t>
            </a:r>
            <a:endParaRPr lang="en-US" sz="2900" b="1" i="1" dirty="0"/>
          </a:p>
        </p:txBody>
      </p:sp>
      <p:graphicFrame>
        <p:nvGraphicFramePr>
          <p:cNvPr id="26" name="Table 10">
            <a:extLst>
              <a:ext uri="{FF2B5EF4-FFF2-40B4-BE49-F238E27FC236}">
                <a16:creationId xmlns:a16="http://schemas.microsoft.com/office/drawing/2014/main" id="{ED08CA7F-4832-4FBD-A349-2B59AFC0D1C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9499263"/>
              </p:ext>
            </p:extLst>
          </p:nvPr>
        </p:nvGraphicFramePr>
        <p:xfrm>
          <a:off x="80962" y="1766777"/>
          <a:ext cx="8982077" cy="404872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09908">
                  <a:extLst>
                    <a:ext uri="{9D8B030D-6E8A-4147-A177-3AD203B41FA5}">
                      <a16:colId xmlns:a16="http://schemas.microsoft.com/office/drawing/2014/main" val="3180820937"/>
                    </a:ext>
                  </a:extLst>
                </a:gridCol>
                <a:gridCol w="3185091">
                  <a:extLst>
                    <a:ext uri="{9D8B030D-6E8A-4147-A177-3AD203B41FA5}">
                      <a16:colId xmlns:a16="http://schemas.microsoft.com/office/drawing/2014/main" val="2249043735"/>
                    </a:ext>
                  </a:extLst>
                </a:gridCol>
                <a:gridCol w="1273763">
                  <a:extLst>
                    <a:ext uri="{9D8B030D-6E8A-4147-A177-3AD203B41FA5}">
                      <a16:colId xmlns:a16="http://schemas.microsoft.com/office/drawing/2014/main" val="3263331754"/>
                    </a:ext>
                  </a:extLst>
                </a:gridCol>
                <a:gridCol w="3113315">
                  <a:extLst>
                    <a:ext uri="{9D8B030D-6E8A-4147-A177-3AD203B41FA5}">
                      <a16:colId xmlns:a16="http://schemas.microsoft.com/office/drawing/2014/main" val="992157213"/>
                    </a:ext>
                  </a:extLst>
                </a:gridCol>
              </a:tblGrid>
              <a:tr h="375035">
                <a:tc gridSpan="2">
                  <a:txBody>
                    <a:bodyPr/>
                    <a:lstStyle/>
                    <a:p>
                      <a:r>
                        <a:rPr lang="en-US" sz="1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Treatment program</a:t>
                      </a:r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 hMerge="1">
                  <a:txBody>
                    <a:bodyPr/>
                    <a:lstStyle/>
                    <a:p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Treatment Program</a:t>
                      </a:r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b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Rate </a:t>
                      </a:r>
                    </a:p>
                    <a:p>
                      <a:pPr algn="ctr"/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</a:t>
                      </a:r>
                      <a:r>
                        <a:rPr lang="en-US" sz="1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fl</a:t>
                      </a:r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oz/A)</a:t>
                      </a:r>
                    </a:p>
                  </a:txBody>
                  <a:tcPr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Timing</a:t>
                      </a:r>
                    </a:p>
                  </a:txBody>
                  <a:tcPr marL="0" marR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8405187"/>
                  </a:ext>
                </a:extLst>
              </a:tr>
              <a:tr h="375035">
                <a:tc>
                  <a:txBody>
                    <a:bodyPr/>
                    <a:lstStyle/>
                    <a:p>
                      <a:pPr marL="0" marR="0" lvl="0" indent="0" algn="l" defTabSz="219456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Code</a:t>
                      </a: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Product</a:t>
                      </a:r>
                    </a:p>
                  </a:txBody>
                  <a:tcPr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49443307"/>
                  </a:ext>
                </a:extLst>
              </a:tr>
              <a:tr h="366517">
                <a:tc>
                  <a:txBody>
                    <a:bodyPr/>
                    <a:lstStyle/>
                    <a:p>
                      <a:r>
                        <a:rPr lang="en-US" sz="1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CK</a:t>
                      </a:r>
                    </a:p>
                  </a:txBody>
                  <a:tcPr marR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Nontreated</a:t>
                      </a:r>
                    </a:p>
                  </a:txBody>
                  <a:tcPr marL="0" marR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---</a:t>
                      </a:r>
                    </a:p>
                  </a:txBody>
                  <a:tcPr marL="0" marR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---</a:t>
                      </a:r>
                    </a:p>
                  </a:txBody>
                  <a:tcPr marL="0" marR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22265878"/>
                  </a:ext>
                </a:extLst>
              </a:tr>
              <a:tr h="366517">
                <a:tc>
                  <a:txBody>
                    <a:bodyPr/>
                    <a:lstStyle/>
                    <a:p>
                      <a:r>
                        <a:rPr lang="en-US" sz="1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PRO_A</a:t>
                      </a:r>
                    </a:p>
                  </a:txBody>
                  <a:tcPr marR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Prosaro</a:t>
                      </a:r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6.5</a:t>
                      </a:r>
                    </a:p>
                  </a:txBody>
                  <a:tcPr marL="0" marR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Feekes</a:t>
                      </a:r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10.5.1 </a:t>
                      </a:r>
                    </a:p>
                  </a:txBody>
                  <a:tcPr marL="0" marR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957775771"/>
                  </a:ext>
                </a:extLst>
              </a:tr>
              <a:tr h="366517">
                <a:tc>
                  <a:txBody>
                    <a:bodyPr/>
                    <a:lstStyle/>
                    <a:p>
                      <a:r>
                        <a:rPr lang="en-US" sz="1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CAR_A</a:t>
                      </a:r>
                    </a:p>
                  </a:txBody>
                  <a:tcPr marR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Caramba</a:t>
                      </a:r>
                    </a:p>
                  </a:txBody>
                  <a:tcPr marL="0" marR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13.5</a:t>
                      </a:r>
                    </a:p>
                  </a:txBody>
                  <a:tcPr marL="0" marR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Feekes</a:t>
                      </a:r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10.5.1</a:t>
                      </a:r>
                    </a:p>
                  </a:txBody>
                  <a:tcPr marL="0" marR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4073855434"/>
                  </a:ext>
                </a:extLst>
              </a:tr>
              <a:tr h="366517">
                <a:tc>
                  <a:txBody>
                    <a:bodyPr/>
                    <a:lstStyle/>
                    <a:p>
                      <a:r>
                        <a:rPr lang="en-US" sz="1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MIR_H</a:t>
                      </a:r>
                    </a:p>
                  </a:txBody>
                  <a:tcPr marR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Miravis</a:t>
                      </a:r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Ace</a:t>
                      </a:r>
                    </a:p>
                  </a:txBody>
                  <a:tcPr marL="0" marR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13.7</a:t>
                      </a:r>
                    </a:p>
                  </a:txBody>
                  <a:tcPr marL="0" marR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Feekes</a:t>
                      </a:r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10.3</a:t>
                      </a:r>
                    </a:p>
                  </a:txBody>
                  <a:tcPr marL="0" marR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4064956629"/>
                  </a:ext>
                </a:extLst>
              </a:tr>
              <a:tr h="366517">
                <a:tc>
                  <a:txBody>
                    <a:bodyPr/>
                    <a:lstStyle/>
                    <a:p>
                      <a:r>
                        <a:rPr lang="en-US" sz="1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MIR_A</a:t>
                      </a:r>
                    </a:p>
                  </a:txBody>
                  <a:tcPr marR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Miravis Ace</a:t>
                      </a:r>
                    </a:p>
                  </a:txBody>
                  <a:tcPr marL="0" marR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13.7</a:t>
                      </a:r>
                    </a:p>
                  </a:txBody>
                  <a:tcPr marL="0" marR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Feekes</a:t>
                      </a:r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10.5.1</a:t>
                      </a:r>
                    </a:p>
                  </a:txBody>
                  <a:tcPr marL="0" marR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587964028"/>
                  </a:ext>
                </a:extLst>
              </a:tr>
              <a:tr h="366517">
                <a:tc>
                  <a:txBody>
                    <a:bodyPr/>
                    <a:lstStyle/>
                    <a:p>
                      <a:r>
                        <a:rPr lang="en-US" sz="1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MIR_L</a:t>
                      </a:r>
                    </a:p>
                  </a:txBody>
                  <a:tcPr marR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Miravis Ace</a:t>
                      </a:r>
                    </a:p>
                  </a:txBody>
                  <a:tcPr marL="0" marR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13.7</a:t>
                      </a:r>
                    </a:p>
                  </a:txBody>
                  <a:tcPr marL="0" marR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4-6 DAA</a:t>
                      </a:r>
                    </a:p>
                  </a:txBody>
                  <a:tcPr marL="0" marR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661505838"/>
                  </a:ext>
                </a:extLst>
              </a:tr>
              <a:tr h="366517">
                <a:tc>
                  <a:txBody>
                    <a:bodyPr/>
                    <a:lstStyle/>
                    <a:p>
                      <a:r>
                        <a:rPr lang="en-US" sz="1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MIR_PRO</a:t>
                      </a:r>
                    </a:p>
                  </a:txBody>
                  <a:tcPr marR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219456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Miravis Ace fb </a:t>
                      </a:r>
                      <a:r>
                        <a:rPr lang="en-US" sz="1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Prosaro</a:t>
                      </a:r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13.7/10.3</a:t>
                      </a:r>
                    </a:p>
                  </a:txBody>
                  <a:tcPr marL="0" marR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219456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Feekes</a:t>
                      </a:r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10.5.1/4-6 DAA</a:t>
                      </a:r>
                    </a:p>
                  </a:txBody>
                  <a:tcPr marL="0" marR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674528906"/>
                  </a:ext>
                </a:extLst>
              </a:tr>
              <a:tr h="366517">
                <a:tc>
                  <a:txBody>
                    <a:bodyPr/>
                    <a:lstStyle/>
                    <a:p>
                      <a:r>
                        <a:rPr lang="en-US" sz="1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MIR_CAR</a:t>
                      </a:r>
                    </a:p>
                  </a:txBody>
                  <a:tcPr marR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219456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Miravis Ace fb Caramba</a:t>
                      </a:r>
                    </a:p>
                  </a:txBody>
                  <a:tcPr marL="0" marR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13.7/7.3</a:t>
                      </a:r>
                    </a:p>
                  </a:txBody>
                  <a:tcPr marL="0" marR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219456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Feekes</a:t>
                      </a:r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10.5.1/4-6 DAA</a:t>
                      </a:r>
                    </a:p>
                  </a:txBody>
                  <a:tcPr marL="0" marR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660695787"/>
                  </a:ext>
                </a:extLst>
              </a:tr>
              <a:tr h="366517">
                <a:tc>
                  <a:txBody>
                    <a:bodyPr/>
                    <a:lstStyle/>
                    <a:p>
                      <a:r>
                        <a:rPr lang="en-US" sz="1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PIR_FOL</a:t>
                      </a:r>
                    </a:p>
                  </a:txBody>
                  <a:tcPr marR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219456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Miravis</a:t>
                      </a:r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Ace fb Tebuconazole</a:t>
                      </a:r>
                    </a:p>
                  </a:txBody>
                  <a:tcPr marL="0" marR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13.7/4.0</a:t>
                      </a:r>
                    </a:p>
                  </a:txBody>
                  <a:tcPr marL="0" marR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Feekes</a:t>
                      </a:r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10.5.1/4-6 DAA</a:t>
                      </a:r>
                    </a:p>
                  </a:txBody>
                  <a:tcPr marL="0" marR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65482900"/>
                  </a:ext>
                </a:extLst>
              </a:tr>
            </a:tbl>
          </a:graphicData>
        </a:graphic>
      </p:graphicFrame>
      <p:sp>
        <p:nvSpPr>
          <p:cNvPr id="28" name="TextBox 27">
            <a:extLst>
              <a:ext uri="{FF2B5EF4-FFF2-40B4-BE49-F238E27FC236}">
                <a16:creationId xmlns:a16="http://schemas.microsoft.com/office/drawing/2014/main" id="{E6563B7F-2F78-4C73-9E42-2C6B45AD7E15}"/>
              </a:ext>
            </a:extLst>
          </p:cNvPr>
          <p:cNvSpPr txBox="1"/>
          <p:nvPr/>
        </p:nvSpPr>
        <p:spPr>
          <a:xfrm>
            <a:off x="0" y="5844833"/>
            <a:ext cx="46366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eaLnBrk="1" hangingPunct="1"/>
            <a:r>
              <a:rPr lang="en-US" dirty="0">
                <a:latin typeface="Arial"/>
                <a:cs typeface="Arial"/>
              </a:rPr>
              <a:t>DAA = days after anthesis (</a:t>
            </a:r>
            <a:r>
              <a:rPr lang="en-US" dirty="0" err="1">
                <a:latin typeface="Arial"/>
                <a:cs typeface="Arial"/>
              </a:rPr>
              <a:t>Feekes</a:t>
            </a:r>
            <a:r>
              <a:rPr lang="en-US" dirty="0">
                <a:latin typeface="Arial"/>
                <a:cs typeface="Arial"/>
              </a:rPr>
              <a:t> 10.5.1)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8045BE4-EA0B-478F-9567-95A99D168D11}"/>
              </a:ext>
            </a:extLst>
          </p:cNvPr>
          <p:cNvSpPr txBox="1"/>
          <p:nvPr/>
        </p:nvSpPr>
        <p:spPr>
          <a:xfrm>
            <a:off x="4616" y="6209669"/>
            <a:ext cx="782781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eaLnBrk="1" hangingPunct="1"/>
            <a:r>
              <a:rPr lang="en-US" dirty="0">
                <a:latin typeface="Arial"/>
                <a:cs typeface="Arial"/>
              </a:rPr>
              <a:t>All treatments applied with a non-ionic surfactant @ 0.125% V/V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BED59A1-7CB3-0DCE-701A-4AA423817FE6}"/>
              </a:ext>
            </a:extLst>
          </p:cNvPr>
          <p:cNvSpPr/>
          <p:nvPr/>
        </p:nvSpPr>
        <p:spPr>
          <a:xfrm>
            <a:off x="80962" y="3637722"/>
            <a:ext cx="8982076" cy="318052"/>
          </a:xfrm>
          <a:prstGeom prst="rect">
            <a:avLst/>
          </a:prstGeom>
          <a:noFill/>
          <a:ln w="28575">
            <a:solidFill>
              <a:srgbClr val="9E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3D7A9CC-CF8B-09D2-435F-DB51DADF9C22}"/>
              </a:ext>
            </a:extLst>
          </p:cNvPr>
          <p:cNvSpPr/>
          <p:nvPr/>
        </p:nvSpPr>
        <p:spPr>
          <a:xfrm>
            <a:off x="94216" y="3988903"/>
            <a:ext cx="8982076" cy="318052"/>
          </a:xfrm>
          <a:prstGeom prst="rect">
            <a:avLst/>
          </a:prstGeom>
          <a:noFill/>
          <a:ln w="28575">
            <a:solidFill>
              <a:srgbClr val="9E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E1662CB-2300-859D-54CF-44023357E16E}"/>
              </a:ext>
            </a:extLst>
          </p:cNvPr>
          <p:cNvSpPr/>
          <p:nvPr/>
        </p:nvSpPr>
        <p:spPr>
          <a:xfrm>
            <a:off x="77648" y="4330145"/>
            <a:ext cx="8982076" cy="318052"/>
          </a:xfrm>
          <a:prstGeom prst="rect">
            <a:avLst/>
          </a:prstGeom>
          <a:noFill/>
          <a:ln w="28575">
            <a:solidFill>
              <a:srgbClr val="9E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5076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aph with blue dots and numbers&#10;&#10;Description automatically generated">
            <a:extLst>
              <a:ext uri="{FF2B5EF4-FFF2-40B4-BE49-F238E27FC236}">
                <a16:creationId xmlns:a16="http://schemas.microsoft.com/office/drawing/2014/main" id="{876C2852-FCEA-364E-F02E-2F96A15A77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7035" y="1697172"/>
            <a:ext cx="4909930" cy="453224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757D2D1-CBA0-5AB0-6D21-19556CF45633}"/>
              </a:ext>
            </a:extLst>
          </p:cNvPr>
          <p:cNvSpPr txBox="1"/>
          <p:nvPr/>
        </p:nvSpPr>
        <p:spPr>
          <a:xfrm>
            <a:off x="1217544" y="869454"/>
            <a:ext cx="67089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Percent Control of FHB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FF57A31-B6D6-15BA-1FF2-D2B6ADF9AE8E}"/>
              </a:ext>
            </a:extLst>
          </p:cNvPr>
          <p:cNvSpPr txBox="1"/>
          <p:nvPr/>
        </p:nvSpPr>
        <p:spPr>
          <a:xfrm>
            <a:off x="7464285" y="1858618"/>
            <a:ext cx="16598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Product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0552CAC9-A347-5C9D-79EE-252ED70A3474}"/>
              </a:ext>
            </a:extLst>
          </p:cNvPr>
          <p:cNvCxnSpPr>
            <a:cxnSpLocks/>
            <a:stCxn id="4" idx="1"/>
          </p:cNvCxnSpPr>
          <p:nvPr/>
        </p:nvCxnSpPr>
        <p:spPr>
          <a:xfrm flipH="1">
            <a:off x="5377068" y="2120228"/>
            <a:ext cx="2087217" cy="334737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F79601CC-79F2-76C0-D69F-0B47D1FDEC0B}"/>
              </a:ext>
            </a:extLst>
          </p:cNvPr>
          <p:cNvCxnSpPr>
            <a:cxnSpLocks/>
            <a:stCxn id="4" idx="1"/>
          </p:cNvCxnSpPr>
          <p:nvPr/>
        </p:nvCxnSpPr>
        <p:spPr>
          <a:xfrm flipH="1">
            <a:off x="5883963" y="2120228"/>
            <a:ext cx="1580322" cy="1239198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9528EC75-23FF-B9D4-C0A9-47FF79786C47}"/>
              </a:ext>
            </a:extLst>
          </p:cNvPr>
          <p:cNvCxnSpPr>
            <a:cxnSpLocks/>
            <a:stCxn id="4" idx="1"/>
          </p:cNvCxnSpPr>
          <p:nvPr/>
        </p:nvCxnSpPr>
        <p:spPr>
          <a:xfrm flipH="1" flipV="1">
            <a:off x="5377068" y="2002941"/>
            <a:ext cx="2087217" cy="117287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6044D329-E4CC-10E3-E010-5046F43FDBED}"/>
              </a:ext>
            </a:extLst>
          </p:cNvPr>
          <p:cNvSpPr txBox="1"/>
          <p:nvPr/>
        </p:nvSpPr>
        <p:spPr>
          <a:xfrm>
            <a:off x="7464286" y="2943314"/>
            <a:ext cx="14908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Timing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30D4E54E-3714-56B5-AAFA-7ED3964F4A52}"/>
              </a:ext>
            </a:extLst>
          </p:cNvPr>
          <p:cNvCxnSpPr>
            <a:cxnSpLocks/>
            <a:stCxn id="18" idx="1"/>
          </p:cNvCxnSpPr>
          <p:nvPr/>
        </p:nvCxnSpPr>
        <p:spPr>
          <a:xfrm flipH="1" flipV="1">
            <a:off x="5469833" y="2943314"/>
            <a:ext cx="1994453" cy="261610"/>
          </a:xfrm>
          <a:prstGeom prst="straightConnector1">
            <a:avLst/>
          </a:prstGeom>
          <a:ln w="57150">
            <a:solidFill>
              <a:srgbClr val="9E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0A783811-2120-2BD0-8F26-9DBC09D4A672}"/>
              </a:ext>
            </a:extLst>
          </p:cNvPr>
          <p:cNvCxnSpPr>
            <a:cxnSpLocks/>
            <a:stCxn id="18" idx="1"/>
          </p:cNvCxnSpPr>
          <p:nvPr/>
        </p:nvCxnSpPr>
        <p:spPr>
          <a:xfrm flipH="1">
            <a:off x="6072807" y="3204924"/>
            <a:ext cx="1391479" cy="181387"/>
          </a:xfrm>
          <a:prstGeom prst="straightConnector1">
            <a:avLst/>
          </a:prstGeom>
          <a:ln w="57150">
            <a:solidFill>
              <a:srgbClr val="9E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60C43EDE-AF13-39C6-350E-EC10430AF06C}"/>
              </a:ext>
            </a:extLst>
          </p:cNvPr>
          <p:cNvCxnSpPr>
            <a:cxnSpLocks/>
            <a:stCxn id="18" idx="1"/>
          </p:cNvCxnSpPr>
          <p:nvPr/>
        </p:nvCxnSpPr>
        <p:spPr>
          <a:xfrm flipH="1">
            <a:off x="5469833" y="3204924"/>
            <a:ext cx="1994453" cy="624384"/>
          </a:xfrm>
          <a:prstGeom prst="straightConnector1">
            <a:avLst/>
          </a:prstGeom>
          <a:ln w="57150">
            <a:solidFill>
              <a:srgbClr val="9E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8638D1E8-F592-CAFC-FD64-0AF0AECF80EB}"/>
              </a:ext>
            </a:extLst>
          </p:cNvPr>
          <p:cNvSpPr txBox="1"/>
          <p:nvPr/>
        </p:nvSpPr>
        <p:spPr>
          <a:xfrm rot="16200000">
            <a:off x="635082" y="2747284"/>
            <a:ext cx="184993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/>
              <a:t>Single Spray</a:t>
            </a:r>
          </a:p>
        </p:txBody>
      </p:sp>
      <p:sp>
        <p:nvSpPr>
          <p:cNvPr id="34" name="Left Brace 33">
            <a:extLst>
              <a:ext uri="{FF2B5EF4-FFF2-40B4-BE49-F238E27FC236}">
                <a16:creationId xmlns:a16="http://schemas.microsoft.com/office/drawing/2014/main" id="{14FF3783-F191-CC55-B38D-356598EB8619}"/>
              </a:ext>
            </a:extLst>
          </p:cNvPr>
          <p:cNvSpPr/>
          <p:nvPr/>
        </p:nvSpPr>
        <p:spPr>
          <a:xfrm>
            <a:off x="1767515" y="1950826"/>
            <a:ext cx="193155" cy="2024826"/>
          </a:xfrm>
          <a:prstGeom prst="leftBrace">
            <a:avLst/>
          </a:prstGeom>
          <a:ln w="19050">
            <a:solidFill>
              <a:srgbClr val="5F5F5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n w="38100">
                <a:solidFill>
                  <a:schemeClr val="tx1"/>
                </a:solidFill>
              </a:ln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5809563-B611-782B-BCD1-1B8182F97786}"/>
              </a:ext>
            </a:extLst>
          </p:cNvPr>
          <p:cNvSpPr txBox="1"/>
          <p:nvPr/>
        </p:nvSpPr>
        <p:spPr>
          <a:xfrm rot="16200000">
            <a:off x="914124" y="4671471"/>
            <a:ext cx="129184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/>
              <a:t>Two sprays</a:t>
            </a:r>
          </a:p>
        </p:txBody>
      </p:sp>
      <p:sp>
        <p:nvSpPr>
          <p:cNvPr id="36" name="Left Brace 35">
            <a:extLst>
              <a:ext uri="{FF2B5EF4-FFF2-40B4-BE49-F238E27FC236}">
                <a16:creationId xmlns:a16="http://schemas.microsoft.com/office/drawing/2014/main" id="{AF59678B-91CA-9D05-7A09-5317D23183F2}"/>
              </a:ext>
            </a:extLst>
          </p:cNvPr>
          <p:cNvSpPr/>
          <p:nvPr/>
        </p:nvSpPr>
        <p:spPr>
          <a:xfrm>
            <a:off x="1775808" y="4300863"/>
            <a:ext cx="193155" cy="1064383"/>
          </a:xfrm>
          <a:prstGeom prst="leftBrace">
            <a:avLst/>
          </a:prstGeom>
          <a:ln w="19050">
            <a:solidFill>
              <a:srgbClr val="5F5F5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n w="38100">
                <a:solidFill>
                  <a:schemeClr val="tx1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2901764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8" grpId="0"/>
      <p:bldP spid="33" grpId="0"/>
      <p:bldP spid="34" grpId="0" animBg="1"/>
      <p:bldP spid="35" grpId="0"/>
      <p:bldP spid="3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aph with blue dots and white text&#10;&#10;Description automatically generated">
            <a:extLst>
              <a:ext uri="{FF2B5EF4-FFF2-40B4-BE49-F238E27FC236}">
                <a16:creationId xmlns:a16="http://schemas.microsoft.com/office/drawing/2014/main" id="{5E55BF0B-6D10-5256-0838-ACE86D16F7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7887" y="1704626"/>
            <a:ext cx="5012149" cy="462659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17CAD27-7792-CFCC-308E-9B4A071AC127}"/>
              </a:ext>
            </a:extLst>
          </p:cNvPr>
          <p:cNvSpPr txBox="1"/>
          <p:nvPr/>
        </p:nvSpPr>
        <p:spPr>
          <a:xfrm>
            <a:off x="1217544" y="869454"/>
            <a:ext cx="67089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Percent Control of DON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0FD4ABC-6B1A-6BC6-3218-913DFD87A6FD}"/>
              </a:ext>
            </a:extLst>
          </p:cNvPr>
          <p:cNvSpPr txBox="1"/>
          <p:nvPr/>
        </p:nvSpPr>
        <p:spPr>
          <a:xfrm rot="16200000">
            <a:off x="635082" y="2747284"/>
            <a:ext cx="184993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/>
              <a:t>Single Spray</a:t>
            </a:r>
          </a:p>
        </p:txBody>
      </p:sp>
      <p:sp>
        <p:nvSpPr>
          <p:cNvPr id="5" name="Left Brace 4">
            <a:extLst>
              <a:ext uri="{FF2B5EF4-FFF2-40B4-BE49-F238E27FC236}">
                <a16:creationId xmlns:a16="http://schemas.microsoft.com/office/drawing/2014/main" id="{C50F2283-C90E-9E20-CA58-D031749EFC85}"/>
              </a:ext>
            </a:extLst>
          </p:cNvPr>
          <p:cNvSpPr/>
          <p:nvPr/>
        </p:nvSpPr>
        <p:spPr>
          <a:xfrm>
            <a:off x="1767515" y="1950826"/>
            <a:ext cx="193155" cy="2024826"/>
          </a:xfrm>
          <a:prstGeom prst="leftBrace">
            <a:avLst/>
          </a:prstGeom>
          <a:ln w="19050">
            <a:solidFill>
              <a:srgbClr val="5F5F5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n w="38100">
                <a:solidFill>
                  <a:schemeClr val="tx1"/>
                </a:solidFill>
              </a:ln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BA35777-9BAE-BCD1-AB19-135EBA2960FD}"/>
              </a:ext>
            </a:extLst>
          </p:cNvPr>
          <p:cNvSpPr txBox="1"/>
          <p:nvPr/>
        </p:nvSpPr>
        <p:spPr>
          <a:xfrm rot="16200000">
            <a:off x="914124" y="4671471"/>
            <a:ext cx="129184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/>
              <a:t>Two sprays</a:t>
            </a:r>
          </a:p>
        </p:txBody>
      </p:sp>
      <p:sp>
        <p:nvSpPr>
          <p:cNvPr id="7" name="Left Brace 6">
            <a:extLst>
              <a:ext uri="{FF2B5EF4-FFF2-40B4-BE49-F238E27FC236}">
                <a16:creationId xmlns:a16="http://schemas.microsoft.com/office/drawing/2014/main" id="{F5A2B628-58C2-07CA-7EFB-C2B3C56A4DFE}"/>
              </a:ext>
            </a:extLst>
          </p:cNvPr>
          <p:cNvSpPr/>
          <p:nvPr/>
        </p:nvSpPr>
        <p:spPr>
          <a:xfrm>
            <a:off x="1775808" y="4300863"/>
            <a:ext cx="193155" cy="1064383"/>
          </a:xfrm>
          <a:prstGeom prst="leftBrace">
            <a:avLst/>
          </a:prstGeom>
          <a:ln w="19050">
            <a:solidFill>
              <a:srgbClr val="5F5F5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n w="38100">
                <a:solidFill>
                  <a:schemeClr val="tx1"/>
                </a:solidFill>
              </a:ln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148CE9C-8C00-E67D-4893-1C7F4C697C07}"/>
              </a:ext>
            </a:extLst>
          </p:cNvPr>
          <p:cNvSpPr txBox="1"/>
          <p:nvPr/>
        </p:nvSpPr>
        <p:spPr>
          <a:xfrm>
            <a:off x="7464285" y="1858618"/>
            <a:ext cx="16598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Product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69155A65-5FEB-5E27-2130-59A0C66B307C}"/>
              </a:ext>
            </a:extLst>
          </p:cNvPr>
          <p:cNvCxnSpPr>
            <a:cxnSpLocks/>
            <a:stCxn id="8" idx="1"/>
          </p:cNvCxnSpPr>
          <p:nvPr/>
        </p:nvCxnSpPr>
        <p:spPr>
          <a:xfrm flipH="1">
            <a:off x="4651513" y="2120228"/>
            <a:ext cx="2812772" cy="334737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00D13F13-C032-6ACF-C0E9-4ABD62B66B99}"/>
              </a:ext>
            </a:extLst>
          </p:cNvPr>
          <p:cNvCxnSpPr>
            <a:cxnSpLocks/>
            <a:stCxn id="8" idx="1"/>
          </p:cNvCxnSpPr>
          <p:nvPr/>
        </p:nvCxnSpPr>
        <p:spPr>
          <a:xfrm flipH="1">
            <a:off x="4929809" y="2120228"/>
            <a:ext cx="2534476" cy="1239198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41EE83FA-41F7-3605-A0D8-9AB9B8736C48}"/>
              </a:ext>
            </a:extLst>
          </p:cNvPr>
          <p:cNvCxnSpPr>
            <a:cxnSpLocks/>
            <a:stCxn id="8" idx="1"/>
          </p:cNvCxnSpPr>
          <p:nvPr/>
        </p:nvCxnSpPr>
        <p:spPr>
          <a:xfrm flipH="1" flipV="1">
            <a:off x="4731026" y="2002941"/>
            <a:ext cx="2733259" cy="117287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E5DE0E5E-9A26-DFCC-2F0E-FB928437FEDC}"/>
              </a:ext>
            </a:extLst>
          </p:cNvPr>
          <p:cNvSpPr txBox="1"/>
          <p:nvPr/>
        </p:nvSpPr>
        <p:spPr>
          <a:xfrm>
            <a:off x="7464286" y="2943314"/>
            <a:ext cx="14908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Timing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2F4C5275-1095-B698-86B2-E16D5C7364FD}"/>
              </a:ext>
            </a:extLst>
          </p:cNvPr>
          <p:cNvCxnSpPr>
            <a:cxnSpLocks/>
            <a:stCxn id="15" idx="1"/>
          </p:cNvCxnSpPr>
          <p:nvPr/>
        </p:nvCxnSpPr>
        <p:spPr>
          <a:xfrm flipH="1" flipV="1">
            <a:off x="3846443" y="2943314"/>
            <a:ext cx="3617843" cy="261610"/>
          </a:xfrm>
          <a:prstGeom prst="straightConnector1">
            <a:avLst/>
          </a:prstGeom>
          <a:ln w="57150">
            <a:solidFill>
              <a:srgbClr val="9E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91F72A7A-81B1-8516-ECF0-2F35760D6CDC}"/>
              </a:ext>
            </a:extLst>
          </p:cNvPr>
          <p:cNvCxnSpPr>
            <a:cxnSpLocks/>
            <a:stCxn id="15" idx="1"/>
          </p:cNvCxnSpPr>
          <p:nvPr/>
        </p:nvCxnSpPr>
        <p:spPr>
          <a:xfrm flipH="1">
            <a:off x="4929809" y="3204924"/>
            <a:ext cx="2534477" cy="261610"/>
          </a:xfrm>
          <a:prstGeom prst="straightConnector1">
            <a:avLst/>
          </a:prstGeom>
          <a:ln w="57150">
            <a:solidFill>
              <a:srgbClr val="9E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09F8C04E-7118-BCAF-EF78-B4E0E5D839AF}"/>
              </a:ext>
            </a:extLst>
          </p:cNvPr>
          <p:cNvCxnSpPr>
            <a:cxnSpLocks/>
            <a:stCxn id="15" idx="1"/>
          </p:cNvCxnSpPr>
          <p:nvPr/>
        </p:nvCxnSpPr>
        <p:spPr>
          <a:xfrm flipH="1">
            <a:off x="4929809" y="3204924"/>
            <a:ext cx="2534477" cy="701154"/>
          </a:xfrm>
          <a:prstGeom prst="straightConnector1">
            <a:avLst/>
          </a:prstGeom>
          <a:ln w="57150">
            <a:solidFill>
              <a:srgbClr val="9E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75068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/>
      <p:bldP spid="7" grpId="0" animBg="1"/>
      <p:bldP spid="8" grpId="0"/>
      <p:bldP spid="15" grpId="0"/>
    </p:bldLst>
  </p:timing>
</p:sld>
</file>

<file path=ppt/theme/theme1.xml><?xml version="1.0" encoding="utf-8"?>
<a:theme xmlns:a="http://schemas.openxmlformats.org/drawingml/2006/main" name="2_Title Slide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3_Title Slide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4_Title Slide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5_Title Slide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Content Slide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Default Theme.thmx</Template>
  <TotalTime>10770</TotalTime>
  <Words>770</Words>
  <Application>Microsoft Macintosh PowerPoint</Application>
  <PresentationFormat>On-screen Show (4:3)</PresentationFormat>
  <Paragraphs>215</Paragraphs>
  <Slides>21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21</vt:i4>
      </vt:variant>
    </vt:vector>
  </HeadingPairs>
  <TitlesOfParts>
    <vt:vector size="30" baseType="lpstr">
      <vt:lpstr>Arial</vt:lpstr>
      <vt:lpstr>Calibri</vt:lpstr>
      <vt:lpstr>Times New Roman</vt:lpstr>
      <vt:lpstr>Wingdings</vt:lpstr>
      <vt:lpstr>2_Title Slide</vt:lpstr>
      <vt:lpstr>3_Title Slide</vt:lpstr>
      <vt:lpstr>4_Title Slide</vt:lpstr>
      <vt:lpstr>5_Title Slide</vt:lpstr>
      <vt:lpstr>Content Slide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Fungicide Programs</vt:lpstr>
      <vt:lpstr>PowerPoint Presentation</vt:lpstr>
      <vt:lpstr>PowerPoint Presentation</vt:lpstr>
      <vt:lpstr>PowerPoint Presentation</vt:lpstr>
      <vt:lpstr>Fungicide Programs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OSU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Jacquie Aberegg</dc:creator>
  <cp:lastModifiedBy>Amber Hoffstetter</cp:lastModifiedBy>
  <cp:revision>345</cp:revision>
  <cp:lastPrinted>2013-08-13T14:25:08Z</cp:lastPrinted>
  <dcterms:created xsi:type="dcterms:W3CDTF">2013-05-24T18:55:25Z</dcterms:created>
  <dcterms:modified xsi:type="dcterms:W3CDTF">2024-03-14T13:09:49Z</dcterms:modified>
</cp:coreProperties>
</file>